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0" r:id="rId7"/>
    <p:sldId id="266" r:id="rId8"/>
    <p:sldId id="2147472857" r:id="rId9"/>
    <p:sldId id="258" r:id="rId10"/>
    <p:sldId id="259" r:id="rId11"/>
    <p:sldId id="309" r:id="rId12"/>
    <p:sldId id="263" r:id="rId13"/>
    <p:sldId id="2147472856" r:id="rId14"/>
    <p:sldId id="5495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4444"/>
    <a:srgbClr val="F2F2F2"/>
    <a:srgbClr val="F4F4F4"/>
    <a:srgbClr val="DA291C"/>
    <a:srgbClr val="959CA0"/>
    <a:srgbClr val="FE8A12"/>
    <a:srgbClr val="F4C65A"/>
    <a:srgbClr val="FFE2C4"/>
    <a:srgbClr val="FEC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B0058-EF37-25BE-DE97-0A696E66B9FB}" v="50" dt="2025-03-05T13:50:26.413"/>
    <p1510:client id="{AAF93322-BAE8-3688-0C8A-609D820DDA9B}" v="130" dt="2025-03-05T11:49:08.669"/>
    <p1510:client id="{CA6DE8F4-4410-4C8D-FCE5-F884EB8E05B9}" v="59" dt="2025-03-04T14:45:49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uluri, Srujana" userId="S::srujana.pavuluri@quintiles.com::85b66889-2239-49e2-a0ec-c0edacf7cba9" providerId="AD" clId="Web-{AAF93322-BAE8-3688-0C8A-609D820DDA9B}"/>
    <pc:docChg chg="addSld modSld">
      <pc:chgData name="Pavuluri, Srujana" userId="S::srujana.pavuluri@quintiles.com::85b66889-2239-49e2-a0ec-c0edacf7cba9" providerId="AD" clId="Web-{AAF93322-BAE8-3688-0C8A-609D820DDA9B}" dt="2025-03-05T11:49:08.669" v="92"/>
      <pc:docMkLst>
        <pc:docMk/>
      </pc:docMkLst>
      <pc:sldChg chg="modSp">
        <pc:chgData name="Pavuluri, Srujana" userId="S::srujana.pavuluri@quintiles.com::85b66889-2239-49e2-a0ec-c0edacf7cba9" providerId="AD" clId="Web-{AAF93322-BAE8-3688-0C8A-609D820DDA9B}" dt="2025-03-05T09:22:40.318" v="1" actId="20577"/>
        <pc:sldMkLst>
          <pc:docMk/>
          <pc:sldMk cId="2136439337" sldId="256"/>
        </pc:sldMkLst>
        <pc:spChg chg="mod">
          <ac:chgData name="Pavuluri, Srujana" userId="S::srujana.pavuluri@quintiles.com::85b66889-2239-49e2-a0ec-c0edacf7cba9" providerId="AD" clId="Web-{AAF93322-BAE8-3688-0C8A-609D820DDA9B}" dt="2025-03-05T09:22:40.318" v="1" actId="20577"/>
          <ac:spMkLst>
            <pc:docMk/>
            <pc:sldMk cId="2136439337" sldId="256"/>
            <ac:spMk id="3" creationId="{E88B7218-A6B8-C2AD-C0AF-80A762D3B870}"/>
          </ac:spMkLst>
        </pc:spChg>
      </pc:sldChg>
      <pc:sldChg chg="addSp delSp modSp">
        <pc:chgData name="Pavuluri, Srujana" userId="S::srujana.pavuluri@quintiles.com::85b66889-2239-49e2-a0ec-c0edacf7cba9" providerId="AD" clId="Web-{AAF93322-BAE8-3688-0C8A-609D820DDA9B}" dt="2025-03-05T11:46:34.726" v="89" actId="1076"/>
        <pc:sldMkLst>
          <pc:docMk/>
          <pc:sldMk cId="1725134288" sldId="258"/>
        </pc:sldMkLst>
        <pc:spChg chg="mod">
          <ac:chgData name="Pavuluri, Srujana" userId="S::srujana.pavuluri@quintiles.com::85b66889-2239-49e2-a0ec-c0edacf7cba9" providerId="AD" clId="Web-{AAF93322-BAE8-3688-0C8A-609D820DDA9B}" dt="2025-03-05T11:46:34.726" v="89" actId="1076"/>
          <ac:spMkLst>
            <pc:docMk/>
            <pc:sldMk cId="1725134288" sldId="258"/>
            <ac:spMk id="30" creationId="{E2FE5994-780B-FBC1-1C80-5E9933107ED3}"/>
          </ac:spMkLst>
        </pc:spChg>
        <pc:spChg chg="mod">
          <ac:chgData name="Pavuluri, Srujana" userId="S::srujana.pavuluri@quintiles.com::85b66889-2239-49e2-a0ec-c0edacf7cba9" providerId="AD" clId="Web-{AAF93322-BAE8-3688-0C8A-609D820DDA9B}" dt="2025-03-05T11:46:25.570" v="88" actId="20577"/>
          <ac:spMkLst>
            <pc:docMk/>
            <pc:sldMk cId="1725134288" sldId="258"/>
            <ac:spMk id="31" creationId="{72F1E632-6904-69C4-7449-11B947B4BC28}"/>
          </ac:spMkLst>
        </pc:spChg>
        <pc:spChg chg="del mod">
          <ac:chgData name="Pavuluri, Srujana" userId="S::srujana.pavuluri@quintiles.com::85b66889-2239-49e2-a0ec-c0edacf7cba9" providerId="AD" clId="Web-{AAF93322-BAE8-3688-0C8A-609D820DDA9B}" dt="2025-03-05T11:44:20.159" v="42"/>
          <ac:spMkLst>
            <pc:docMk/>
            <pc:sldMk cId="1725134288" sldId="258"/>
            <ac:spMk id="32" creationId="{550D4170-F9D9-6D16-B3DB-BC449815E564}"/>
          </ac:spMkLst>
        </pc:spChg>
        <pc:spChg chg="del mod">
          <ac:chgData name="Pavuluri, Srujana" userId="S::srujana.pavuluri@quintiles.com::85b66889-2239-49e2-a0ec-c0edacf7cba9" providerId="AD" clId="Web-{AAF93322-BAE8-3688-0C8A-609D820DDA9B}" dt="2025-03-05T11:44:22.893" v="43"/>
          <ac:spMkLst>
            <pc:docMk/>
            <pc:sldMk cId="1725134288" sldId="258"/>
            <ac:spMk id="33" creationId="{216AE7F1-A1B7-6D8F-6EC8-DD395402EC4D}"/>
          </ac:spMkLst>
        </pc:spChg>
        <pc:picChg chg="add del mod">
          <ac:chgData name="Pavuluri, Srujana" userId="S::srujana.pavuluri@quintiles.com::85b66889-2239-49e2-a0ec-c0edacf7cba9" providerId="AD" clId="Web-{AAF93322-BAE8-3688-0C8A-609D820DDA9B}" dt="2025-03-05T11:42:57.594" v="27"/>
          <ac:picMkLst>
            <pc:docMk/>
            <pc:sldMk cId="1725134288" sldId="258"/>
            <ac:picMk id="5" creationId="{BC4A41C2-04B6-3D16-CEE4-E3D4BA3F5ED4}"/>
          </ac:picMkLst>
        </pc:picChg>
        <pc:picChg chg="add mod">
          <ac:chgData name="Pavuluri, Srujana" userId="S::srujana.pavuluri@quintiles.com::85b66889-2239-49e2-a0ec-c0edacf7cba9" providerId="AD" clId="Web-{AAF93322-BAE8-3688-0C8A-609D820DDA9B}" dt="2025-03-05T11:44:07.768" v="39" actId="14100"/>
          <ac:picMkLst>
            <pc:docMk/>
            <pc:sldMk cId="1725134288" sldId="258"/>
            <ac:picMk id="6" creationId="{E46C205B-240C-FA9F-7D54-B648B8387AAF}"/>
          </ac:picMkLst>
        </pc:picChg>
        <pc:picChg chg="add del">
          <ac:chgData name="Pavuluri, Srujana" userId="S::srujana.pavuluri@quintiles.com::85b66889-2239-49e2-a0ec-c0edacf7cba9" providerId="AD" clId="Web-{AAF93322-BAE8-3688-0C8A-609D820DDA9B}" dt="2025-03-05T11:43:06.531" v="29"/>
          <ac:picMkLst>
            <pc:docMk/>
            <pc:sldMk cId="1725134288" sldId="258"/>
            <ac:picMk id="27" creationId="{D3B1C4AA-C483-057B-D669-B5CDEA2388B0}"/>
          </ac:picMkLst>
        </pc:picChg>
      </pc:sldChg>
      <pc:sldChg chg="addSp modSp">
        <pc:chgData name="Pavuluri, Srujana" userId="S::srujana.pavuluri@quintiles.com::85b66889-2239-49e2-a0ec-c0edacf7cba9" providerId="AD" clId="Web-{AAF93322-BAE8-3688-0C8A-609D820DDA9B}" dt="2025-03-05T11:37:44.802" v="4" actId="20577"/>
        <pc:sldMkLst>
          <pc:docMk/>
          <pc:sldMk cId="3389828074" sldId="263"/>
        </pc:sldMkLst>
        <pc:spChg chg="add mod">
          <ac:chgData name="Pavuluri, Srujana" userId="S::srujana.pavuluri@quintiles.com::85b66889-2239-49e2-a0ec-c0edacf7cba9" providerId="AD" clId="Web-{AAF93322-BAE8-3688-0C8A-609D820DDA9B}" dt="2025-03-05T11:37:44.802" v="4" actId="20577"/>
          <ac:spMkLst>
            <pc:docMk/>
            <pc:sldMk cId="3389828074" sldId="263"/>
            <ac:spMk id="5" creationId="{64FB4A80-49C0-F698-F2E2-F91760F7285E}"/>
          </ac:spMkLst>
        </pc:spChg>
      </pc:sldChg>
      <pc:sldChg chg="modSp add">
        <pc:chgData name="Pavuluri, Srujana" userId="S::srujana.pavuluri@quintiles.com::85b66889-2239-49e2-a0ec-c0edacf7cba9" providerId="AD" clId="Web-{AAF93322-BAE8-3688-0C8A-609D820DDA9B}" dt="2025-03-05T11:49:08.669" v="92"/>
        <pc:sldMkLst>
          <pc:docMk/>
          <pc:sldMk cId="1763411606" sldId="309"/>
        </pc:sldMkLst>
        <pc:spChg chg="mod">
          <ac:chgData name="Pavuluri, Srujana" userId="S::srujana.pavuluri@quintiles.com::85b66889-2239-49e2-a0ec-c0edacf7cba9" providerId="AD" clId="Web-{AAF93322-BAE8-3688-0C8A-609D820DDA9B}" dt="2025-03-05T11:49:08.669" v="92"/>
          <ac:spMkLst>
            <pc:docMk/>
            <pc:sldMk cId="1763411606" sldId="309"/>
            <ac:spMk id="8" creationId="{242BACD1-90A7-625E-57AE-082AD4B54013}"/>
          </ac:spMkLst>
        </pc:spChg>
      </pc:sldChg>
      <pc:sldChg chg="addSp delSp modSp">
        <pc:chgData name="Pavuluri, Srujana" userId="S::srujana.pavuluri@quintiles.com::85b66889-2239-49e2-a0ec-c0edacf7cba9" providerId="AD" clId="Web-{AAF93322-BAE8-3688-0C8A-609D820DDA9B}" dt="2025-03-05T11:41:32.747" v="18" actId="1076"/>
        <pc:sldMkLst>
          <pc:docMk/>
          <pc:sldMk cId="245741205" sldId="2147472857"/>
        </pc:sldMkLst>
        <pc:spChg chg="mod">
          <ac:chgData name="Pavuluri, Srujana" userId="S::srujana.pavuluri@quintiles.com::85b66889-2239-49e2-a0ec-c0edacf7cba9" providerId="AD" clId="Web-{AAF93322-BAE8-3688-0C8A-609D820DDA9B}" dt="2025-03-05T11:41:29.528" v="17" actId="1076"/>
          <ac:spMkLst>
            <pc:docMk/>
            <pc:sldMk cId="245741205" sldId="2147472857"/>
            <ac:spMk id="2" creationId="{B1EFEDF6-B925-FCEE-55D3-638259B5723B}"/>
          </ac:spMkLst>
        </pc:spChg>
        <pc:spChg chg="mod">
          <ac:chgData name="Pavuluri, Srujana" userId="S::srujana.pavuluri@quintiles.com::85b66889-2239-49e2-a0ec-c0edacf7cba9" providerId="AD" clId="Web-{AAF93322-BAE8-3688-0C8A-609D820DDA9B}" dt="2025-03-05T11:39:05.976" v="10" actId="20577"/>
          <ac:spMkLst>
            <pc:docMk/>
            <pc:sldMk cId="245741205" sldId="2147472857"/>
            <ac:spMk id="5" creationId="{6AE988F5-C637-F85A-5EC6-DD7C412328A9}"/>
          </ac:spMkLst>
        </pc:spChg>
        <pc:picChg chg="add mod">
          <ac:chgData name="Pavuluri, Srujana" userId="S::srujana.pavuluri@quintiles.com::85b66889-2239-49e2-a0ec-c0edacf7cba9" providerId="AD" clId="Web-{AAF93322-BAE8-3688-0C8A-609D820DDA9B}" dt="2025-03-05T11:41:32.747" v="18" actId="1076"/>
          <ac:picMkLst>
            <pc:docMk/>
            <pc:sldMk cId="245741205" sldId="2147472857"/>
            <ac:picMk id="4" creationId="{C5CA854B-BCBF-5268-F155-E796E19DB1E7}"/>
          </ac:picMkLst>
        </pc:picChg>
        <pc:picChg chg="del">
          <ac:chgData name="Pavuluri, Srujana" userId="S::srujana.pavuluri@quintiles.com::85b66889-2239-49e2-a0ec-c0edacf7cba9" providerId="AD" clId="Web-{AAF93322-BAE8-3688-0C8A-609D820DDA9B}" dt="2025-03-05T11:40:13.354" v="11"/>
          <ac:picMkLst>
            <pc:docMk/>
            <pc:sldMk cId="245741205" sldId="2147472857"/>
            <ac:picMk id="6" creationId="{1465C411-DD10-6821-6871-B616D8788C64}"/>
          </ac:picMkLst>
        </pc:picChg>
      </pc:sldChg>
    </pc:docChg>
  </pc:docChgLst>
  <pc:docChgLst>
    <pc:chgData name="Pavuluri, Srujana" userId="S::srujana.pavuluri@quintiles.com::85b66889-2239-49e2-a0ec-c0edacf7cba9" providerId="AD" clId="Web-{CA6DE8F4-4410-4C8D-FCE5-F884EB8E05B9}"/>
    <pc:docChg chg="addSld delSld modSld">
      <pc:chgData name="Pavuluri, Srujana" userId="S::srujana.pavuluri@quintiles.com::85b66889-2239-49e2-a0ec-c0edacf7cba9" providerId="AD" clId="Web-{CA6DE8F4-4410-4C8D-FCE5-F884EB8E05B9}" dt="2025-03-04T14:45:49.915" v="40" actId="1076"/>
      <pc:docMkLst>
        <pc:docMk/>
      </pc:docMkLst>
      <pc:sldChg chg="modSp">
        <pc:chgData name="Pavuluri, Srujana" userId="S::srujana.pavuluri@quintiles.com::85b66889-2239-49e2-a0ec-c0edacf7cba9" providerId="AD" clId="Web-{CA6DE8F4-4410-4C8D-FCE5-F884EB8E05B9}" dt="2025-03-04T14:33:39.134" v="27" actId="20577"/>
        <pc:sldMkLst>
          <pc:docMk/>
          <pc:sldMk cId="2706595542" sldId="257"/>
        </pc:sldMkLst>
        <pc:spChg chg="mod">
          <ac:chgData name="Pavuluri, Srujana" userId="S::srujana.pavuluri@quintiles.com::85b66889-2239-49e2-a0ec-c0edacf7cba9" providerId="AD" clId="Web-{CA6DE8F4-4410-4C8D-FCE5-F884EB8E05B9}" dt="2025-03-04T14:33:39.134" v="27" actId="20577"/>
          <ac:spMkLst>
            <pc:docMk/>
            <pc:sldMk cId="2706595542" sldId="257"/>
            <ac:spMk id="2" creationId="{54972565-B463-4A0D-AE01-73E66F414133}"/>
          </ac:spMkLst>
        </pc:spChg>
      </pc:sldChg>
      <pc:sldChg chg="addSp delSp modSp">
        <pc:chgData name="Pavuluri, Srujana" userId="S::srujana.pavuluri@quintiles.com::85b66889-2239-49e2-a0ec-c0edacf7cba9" providerId="AD" clId="Web-{CA6DE8F4-4410-4C8D-FCE5-F884EB8E05B9}" dt="2025-03-04T14:45:49.915" v="40" actId="1076"/>
        <pc:sldMkLst>
          <pc:docMk/>
          <pc:sldMk cId="1725134288" sldId="258"/>
        </pc:sldMkLst>
        <pc:picChg chg="add mod">
          <ac:chgData name="Pavuluri, Srujana" userId="S::srujana.pavuluri@quintiles.com::85b66889-2239-49e2-a0ec-c0edacf7cba9" providerId="AD" clId="Web-{CA6DE8F4-4410-4C8D-FCE5-F884EB8E05B9}" dt="2025-03-04T14:45:49.915" v="40" actId="1076"/>
          <ac:picMkLst>
            <pc:docMk/>
            <pc:sldMk cId="1725134288" sldId="258"/>
            <ac:picMk id="2" creationId="{7457031F-A9A7-CAAA-EFE8-16BC10A1D3F2}"/>
          </ac:picMkLst>
        </pc:picChg>
        <pc:picChg chg="add del">
          <ac:chgData name="Pavuluri, Srujana" userId="S::srujana.pavuluri@quintiles.com::85b66889-2239-49e2-a0ec-c0edacf7cba9" providerId="AD" clId="Web-{CA6DE8F4-4410-4C8D-FCE5-F884EB8E05B9}" dt="2025-03-04T14:45:01.085" v="33"/>
          <ac:picMkLst>
            <pc:docMk/>
            <pc:sldMk cId="1725134288" sldId="258"/>
            <ac:picMk id="14" creationId="{254DE2AF-D2DD-7E1F-2784-6751733AE14E}"/>
          </ac:picMkLst>
        </pc:picChg>
      </pc:sldChg>
      <pc:sldChg chg="modSp">
        <pc:chgData name="Pavuluri, Srujana" userId="S::srujana.pavuluri@quintiles.com::85b66889-2239-49e2-a0ec-c0edacf7cba9" providerId="AD" clId="Web-{CA6DE8F4-4410-4C8D-FCE5-F884EB8E05B9}" dt="2025-03-04T14:28:42.418" v="4" actId="20577"/>
        <pc:sldMkLst>
          <pc:docMk/>
          <pc:sldMk cId="2340742743" sldId="266"/>
        </pc:sldMkLst>
        <pc:spChg chg="mod">
          <ac:chgData name="Pavuluri, Srujana" userId="S::srujana.pavuluri@quintiles.com::85b66889-2239-49e2-a0ec-c0edacf7cba9" providerId="AD" clId="Web-{CA6DE8F4-4410-4C8D-FCE5-F884EB8E05B9}" dt="2025-03-04T14:28:42.418" v="4" actId="20577"/>
          <ac:spMkLst>
            <pc:docMk/>
            <pc:sldMk cId="2340742743" sldId="266"/>
            <ac:spMk id="3" creationId="{1F1F7B36-68AB-DE39-8AC5-AD266B606DAB}"/>
          </ac:spMkLst>
        </pc:spChg>
      </pc:sldChg>
      <pc:sldChg chg="add del">
        <pc:chgData name="Pavuluri, Srujana" userId="S::srujana.pavuluri@quintiles.com::85b66889-2239-49e2-a0ec-c0edacf7cba9" providerId="AD" clId="Web-{CA6DE8F4-4410-4C8D-FCE5-F884EB8E05B9}" dt="2025-03-04T14:44:57.976" v="32"/>
        <pc:sldMkLst>
          <pc:docMk/>
          <pc:sldMk cId="3143116717" sldId="281"/>
        </pc:sldMkLst>
      </pc:sldChg>
    </pc:docChg>
  </pc:docChgLst>
  <pc:docChgLst>
    <pc:chgData name="Pavuluri, Srujana" userId="S::srujana.pavuluri@quintiles.com::85b66889-2239-49e2-a0ec-c0edacf7cba9" providerId="AD" clId="Web-{6BBB0058-EF37-25BE-DE97-0A696E66B9FB}"/>
    <pc:docChg chg="modSld">
      <pc:chgData name="Pavuluri, Srujana" userId="S::srujana.pavuluri@quintiles.com::85b66889-2239-49e2-a0ec-c0edacf7cba9" providerId="AD" clId="Web-{6BBB0058-EF37-25BE-DE97-0A696E66B9FB}" dt="2025-03-05T13:50:22.132" v="46" actId="20577"/>
      <pc:docMkLst>
        <pc:docMk/>
      </pc:docMkLst>
      <pc:sldChg chg="modSp">
        <pc:chgData name="Pavuluri, Srujana" userId="S::srujana.pavuluri@quintiles.com::85b66889-2239-49e2-a0ec-c0edacf7cba9" providerId="AD" clId="Web-{6BBB0058-EF37-25BE-DE97-0A696E66B9FB}" dt="2025-03-05T13:35:29.648" v="45" actId="20577"/>
        <pc:sldMkLst>
          <pc:docMk/>
          <pc:sldMk cId="2706595542" sldId="257"/>
        </pc:sldMkLst>
        <pc:spChg chg="mod">
          <ac:chgData name="Pavuluri, Srujana" userId="S::srujana.pavuluri@quintiles.com::85b66889-2239-49e2-a0ec-c0edacf7cba9" providerId="AD" clId="Web-{6BBB0058-EF37-25BE-DE97-0A696E66B9FB}" dt="2025-03-05T13:35:29.648" v="45" actId="20577"/>
          <ac:spMkLst>
            <pc:docMk/>
            <pc:sldMk cId="2706595542" sldId="257"/>
            <ac:spMk id="2" creationId="{54972565-B463-4A0D-AE01-73E66F414133}"/>
          </ac:spMkLst>
        </pc:spChg>
      </pc:sldChg>
      <pc:sldChg chg="modSp">
        <pc:chgData name="Pavuluri, Srujana" userId="S::srujana.pavuluri@quintiles.com::85b66889-2239-49e2-a0ec-c0edacf7cba9" providerId="AD" clId="Web-{6BBB0058-EF37-25BE-DE97-0A696E66B9FB}" dt="2025-03-05T13:50:22.132" v="46" actId="20577"/>
        <pc:sldMkLst>
          <pc:docMk/>
          <pc:sldMk cId="2340742743" sldId="266"/>
        </pc:sldMkLst>
        <pc:spChg chg="mod">
          <ac:chgData name="Pavuluri, Srujana" userId="S::srujana.pavuluri@quintiles.com::85b66889-2239-49e2-a0ec-c0edacf7cba9" providerId="AD" clId="Web-{6BBB0058-EF37-25BE-DE97-0A696E66B9FB}" dt="2025-03-05T13:50:22.132" v="46" actId="20577"/>
          <ac:spMkLst>
            <pc:docMk/>
            <pc:sldMk cId="2340742743" sldId="266"/>
            <ac:spMk id="3" creationId="{1F1F7B36-68AB-DE39-8AC5-AD266B606DAB}"/>
          </ac:spMkLst>
        </pc:spChg>
      </pc:sldChg>
      <pc:sldChg chg="modSp">
        <pc:chgData name="Pavuluri, Srujana" userId="S::srujana.pavuluri@quintiles.com::85b66889-2239-49e2-a0ec-c0edacf7cba9" providerId="AD" clId="Web-{6BBB0058-EF37-25BE-DE97-0A696E66B9FB}" dt="2025-03-05T11:58:34.935" v="5" actId="20577"/>
        <pc:sldMkLst>
          <pc:docMk/>
          <pc:sldMk cId="245741205" sldId="2147472857"/>
        </pc:sldMkLst>
        <pc:spChg chg="mod">
          <ac:chgData name="Pavuluri, Srujana" userId="S::srujana.pavuluri@quintiles.com::85b66889-2239-49e2-a0ec-c0edacf7cba9" providerId="AD" clId="Web-{6BBB0058-EF37-25BE-DE97-0A696E66B9FB}" dt="2025-03-05T11:58:34.935" v="5" actId="20577"/>
          <ac:spMkLst>
            <pc:docMk/>
            <pc:sldMk cId="245741205" sldId="2147472857"/>
            <ac:spMk id="5" creationId="{6AE988F5-C637-F85A-5EC6-DD7C412328A9}"/>
          </ac:spMkLst>
        </pc:spChg>
      </pc:sldChg>
    </pc:docChg>
  </pc:docChgLst>
  <pc:docChgLst>
    <pc:chgData name="Powell, Kristen" userId="S::kristen.powell@quintiles.com::93f3f6c6-9f8b-4a46-8d11-8a5d6b462338" providerId="AD" clId="Web-{E75A7EC1-8336-4B6B-269A-ED4C58C77347}"/>
    <pc:docChg chg="modSld">
      <pc:chgData name="Powell, Kristen" userId="S::kristen.powell@quintiles.com::93f3f6c6-9f8b-4a46-8d11-8a5d6b462338" providerId="AD" clId="Web-{E75A7EC1-8336-4B6B-269A-ED4C58C77347}" dt="2025-02-12T19:27:56.108" v="0" actId="20577"/>
      <pc:docMkLst>
        <pc:docMk/>
      </pc:docMkLst>
      <pc:sldChg chg="modSp">
        <pc:chgData name="Powell, Kristen" userId="S::kristen.powell@quintiles.com::93f3f6c6-9f8b-4a46-8d11-8a5d6b462338" providerId="AD" clId="Web-{E75A7EC1-8336-4B6B-269A-ED4C58C77347}" dt="2025-02-12T19:27:56.108" v="0" actId="20577"/>
        <pc:sldMkLst>
          <pc:docMk/>
          <pc:sldMk cId="3143116717" sldId="281"/>
        </pc:sldMkLst>
      </pc:sldChg>
    </pc:docChg>
  </pc:docChgLst>
  <pc:docChgLst>
    <pc:chgData name="Powell, Kristen" userId="93f3f6c6-9f8b-4a46-8d11-8a5d6b462338" providerId="ADAL" clId="{15DCA713-5750-4522-9DF7-7F17B87A1DA7}"/>
    <pc:docChg chg="addSld delSld modSld">
      <pc:chgData name="Powell, Kristen" userId="93f3f6c6-9f8b-4a46-8d11-8a5d6b462338" providerId="ADAL" clId="{15DCA713-5750-4522-9DF7-7F17B87A1DA7}" dt="2025-02-07T16:52:35.444" v="139"/>
      <pc:docMkLst>
        <pc:docMk/>
      </pc:docMkLst>
      <pc:sldChg chg="modSp mod">
        <pc:chgData name="Powell, Kristen" userId="93f3f6c6-9f8b-4a46-8d11-8a5d6b462338" providerId="ADAL" clId="{15DCA713-5750-4522-9DF7-7F17B87A1DA7}" dt="2025-02-07T16:49:10.525" v="132" actId="20577"/>
        <pc:sldMkLst>
          <pc:docMk/>
          <pc:sldMk cId="2136439337" sldId="256"/>
        </pc:sldMkLst>
        <pc:spChg chg="mod">
          <ac:chgData name="Powell, Kristen" userId="93f3f6c6-9f8b-4a46-8d11-8a5d6b462338" providerId="ADAL" clId="{15DCA713-5750-4522-9DF7-7F17B87A1DA7}" dt="2025-02-07T16:49:10.525" v="132" actId="20577"/>
          <ac:spMkLst>
            <pc:docMk/>
            <pc:sldMk cId="2136439337" sldId="256"/>
            <ac:spMk id="2" creationId="{7F6C5644-711A-25EC-9948-82810157AC73}"/>
          </ac:spMkLst>
        </pc:spChg>
        <pc:spChg chg="mod">
          <ac:chgData name="Powell, Kristen" userId="93f3f6c6-9f8b-4a46-8d11-8a5d6b462338" providerId="ADAL" clId="{15DCA713-5750-4522-9DF7-7F17B87A1DA7}" dt="2025-02-07T16:22:49.598" v="66" actId="20577"/>
          <ac:spMkLst>
            <pc:docMk/>
            <pc:sldMk cId="2136439337" sldId="256"/>
            <ac:spMk id="3" creationId="{E88B7218-A6B8-C2AD-C0AF-80A762D3B870}"/>
          </ac:spMkLst>
        </pc:spChg>
        <pc:spChg chg="mod">
          <ac:chgData name="Powell, Kristen" userId="93f3f6c6-9f8b-4a46-8d11-8a5d6b462338" providerId="ADAL" clId="{15DCA713-5750-4522-9DF7-7F17B87A1DA7}" dt="2025-02-07T16:21:21.108" v="30" actId="20577"/>
          <ac:spMkLst>
            <pc:docMk/>
            <pc:sldMk cId="2136439337" sldId="256"/>
            <ac:spMk id="4" creationId="{113FFB10-878E-0CD7-8E95-6DD7C8C36966}"/>
          </ac:spMkLst>
        </pc:spChg>
      </pc:sldChg>
      <pc:sldChg chg="add">
        <pc:chgData name="Powell, Kristen" userId="93f3f6c6-9f8b-4a46-8d11-8a5d6b462338" providerId="ADAL" clId="{15DCA713-5750-4522-9DF7-7F17B87A1DA7}" dt="2025-02-07T16:51:12.430" v="134"/>
        <pc:sldMkLst>
          <pc:docMk/>
          <pc:sldMk cId="1725134288" sldId="258"/>
        </pc:sldMkLst>
      </pc:sldChg>
      <pc:sldChg chg="add">
        <pc:chgData name="Powell, Kristen" userId="93f3f6c6-9f8b-4a46-8d11-8a5d6b462338" providerId="ADAL" clId="{15DCA713-5750-4522-9DF7-7F17B87A1DA7}" dt="2025-02-07T16:51:12.430" v="134"/>
        <pc:sldMkLst>
          <pc:docMk/>
          <pc:sldMk cId="2570965354" sldId="259"/>
        </pc:sldMkLst>
      </pc:sldChg>
      <pc:sldChg chg="del">
        <pc:chgData name="Powell, Kristen" userId="93f3f6c6-9f8b-4a46-8d11-8a5d6b462338" providerId="ADAL" clId="{15DCA713-5750-4522-9DF7-7F17B87A1DA7}" dt="2025-02-07T16:51:04.756" v="133" actId="47"/>
        <pc:sldMkLst>
          <pc:docMk/>
          <pc:sldMk cId="2128451513" sldId="261"/>
        </pc:sldMkLst>
      </pc:sldChg>
      <pc:sldChg chg="del">
        <pc:chgData name="Powell, Kristen" userId="93f3f6c6-9f8b-4a46-8d11-8a5d6b462338" providerId="ADAL" clId="{15DCA713-5750-4522-9DF7-7F17B87A1DA7}" dt="2025-02-07T16:51:04.756" v="133" actId="47"/>
        <pc:sldMkLst>
          <pc:docMk/>
          <pc:sldMk cId="2102116195" sldId="262"/>
        </pc:sldMkLst>
      </pc:sldChg>
      <pc:sldChg chg="add">
        <pc:chgData name="Powell, Kristen" userId="93f3f6c6-9f8b-4a46-8d11-8a5d6b462338" providerId="ADAL" clId="{15DCA713-5750-4522-9DF7-7F17B87A1DA7}" dt="2025-02-07T16:52:35.444" v="139"/>
        <pc:sldMkLst>
          <pc:docMk/>
          <pc:sldMk cId="3389828074" sldId="263"/>
        </pc:sldMkLst>
      </pc:sldChg>
      <pc:sldChg chg="add">
        <pc:chgData name="Powell, Kristen" userId="93f3f6c6-9f8b-4a46-8d11-8a5d6b462338" providerId="ADAL" clId="{15DCA713-5750-4522-9DF7-7F17B87A1DA7}" dt="2025-02-07T16:51:12.430" v="134"/>
        <pc:sldMkLst>
          <pc:docMk/>
          <pc:sldMk cId="2340742743" sldId="266"/>
        </pc:sldMkLst>
      </pc:sldChg>
      <pc:sldChg chg="modSp add mod">
        <pc:chgData name="Powell, Kristen" userId="93f3f6c6-9f8b-4a46-8d11-8a5d6b462338" providerId="ADAL" clId="{15DCA713-5750-4522-9DF7-7F17B87A1DA7}" dt="2025-02-07T16:51:31.303" v="136" actId="20577"/>
        <pc:sldMkLst>
          <pc:docMk/>
          <pc:sldMk cId="3143116717" sldId="281"/>
        </pc:sldMkLst>
      </pc:sldChg>
      <pc:sldChg chg="del">
        <pc:chgData name="Powell, Kristen" userId="93f3f6c6-9f8b-4a46-8d11-8a5d6b462338" providerId="ADAL" clId="{15DCA713-5750-4522-9DF7-7F17B87A1DA7}" dt="2025-02-07T16:51:04.756" v="133" actId="47"/>
        <pc:sldMkLst>
          <pc:docMk/>
          <pc:sldMk cId="4255172415" sldId="5447"/>
        </pc:sldMkLst>
      </pc:sldChg>
      <pc:sldChg chg="modSp add mod">
        <pc:chgData name="Powell, Kristen" userId="93f3f6c6-9f8b-4a46-8d11-8a5d6b462338" providerId="ADAL" clId="{15DCA713-5750-4522-9DF7-7F17B87A1DA7}" dt="2025-02-07T16:52:23.975" v="138" actId="20577"/>
        <pc:sldMkLst>
          <pc:docMk/>
          <pc:sldMk cId="2760055342" sldId="5495"/>
        </pc:sldMkLst>
        <pc:spChg chg="mod">
          <ac:chgData name="Powell, Kristen" userId="93f3f6c6-9f8b-4a46-8d11-8a5d6b462338" providerId="ADAL" clId="{15DCA713-5750-4522-9DF7-7F17B87A1DA7}" dt="2025-02-07T16:52:23.975" v="138" actId="20577"/>
          <ac:spMkLst>
            <pc:docMk/>
            <pc:sldMk cId="2760055342" sldId="5495"/>
            <ac:spMk id="6" creationId="{8FDFD3C8-653F-4DBC-A5E7-7266117EAC71}"/>
          </ac:spMkLst>
        </pc:spChg>
      </pc:sldChg>
      <pc:sldChg chg="del">
        <pc:chgData name="Powell, Kristen" userId="93f3f6c6-9f8b-4a46-8d11-8a5d6b462338" providerId="ADAL" clId="{15DCA713-5750-4522-9DF7-7F17B87A1DA7}" dt="2025-02-07T16:51:04.756" v="133" actId="47"/>
        <pc:sldMkLst>
          <pc:docMk/>
          <pc:sldMk cId="502838803" sldId="2147472853"/>
        </pc:sldMkLst>
      </pc:sldChg>
      <pc:sldChg chg="del">
        <pc:chgData name="Powell, Kristen" userId="93f3f6c6-9f8b-4a46-8d11-8a5d6b462338" providerId="ADAL" clId="{15DCA713-5750-4522-9DF7-7F17B87A1DA7}" dt="2025-02-07T16:51:04.756" v="133" actId="47"/>
        <pc:sldMkLst>
          <pc:docMk/>
          <pc:sldMk cId="1433392092" sldId="2147472854"/>
        </pc:sldMkLst>
      </pc:sldChg>
      <pc:sldChg chg="del">
        <pc:chgData name="Powell, Kristen" userId="93f3f6c6-9f8b-4a46-8d11-8a5d6b462338" providerId="ADAL" clId="{15DCA713-5750-4522-9DF7-7F17B87A1DA7}" dt="2025-02-07T16:51:04.756" v="133" actId="47"/>
        <pc:sldMkLst>
          <pc:docMk/>
          <pc:sldMk cId="359203308" sldId="2147472855"/>
        </pc:sldMkLst>
      </pc:sldChg>
      <pc:sldChg chg="add">
        <pc:chgData name="Powell, Kristen" userId="93f3f6c6-9f8b-4a46-8d11-8a5d6b462338" providerId="ADAL" clId="{15DCA713-5750-4522-9DF7-7F17B87A1DA7}" dt="2025-02-07T16:51:12.430" v="134"/>
        <pc:sldMkLst>
          <pc:docMk/>
          <pc:sldMk cId="245741205" sldId="2147472857"/>
        </pc:sldMkLst>
      </pc:sldChg>
      <pc:sldChg chg="del">
        <pc:chgData name="Powell, Kristen" userId="93f3f6c6-9f8b-4a46-8d11-8a5d6b462338" providerId="ADAL" clId="{15DCA713-5750-4522-9DF7-7F17B87A1DA7}" dt="2025-02-07T16:51:04.756" v="133" actId="47"/>
        <pc:sldMkLst>
          <pc:docMk/>
          <pc:sldMk cId="3631028990" sldId="2147472858"/>
        </pc:sldMkLst>
      </pc:sldChg>
      <pc:sldChg chg="del">
        <pc:chgData name="Powell, Kristen" userId="93f3f6c6-9f8b-4a46-8d11-8a5d6b462338" providerId="ADAL" clId="{15DCA713-5750-4522-9DF7-7F17B87A1DA7}" dt="2025-02-07T16:51:04.756" v="133" actId="47"/>
        <pc:sldMkLst>
          <pc:docMk/>
          <pc:sldMk cId="2974713737" sldId="21474728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3/5/2025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3/5/2025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Other UAT Participants:</a:t>
            </a:r>
          </a:p>
          <a:p>
            <a:r>
              <a:rPr lang="en-US"/>
              <a:t>Joy Thomas</a:t>
            </a:r>
          </a:p>
          <a:p>
            <a:r>
              <a:rPr lang="en-US"/>
              <a:t>Erica McCready</a:t>
            </a:r>
          </a:p>
          <a:p>
            <a:r>
              <a:rPr lang="en-US"/>
              <a:t>Todd Culpepper</a:t>
            </a:r>
          </a:p>
          <a:p>
            <a:r>
              <a:rPr lang="en-US"/>
              <a:t>Chiranjeevi Gattam</a:t>
            </a:r>
          </a:p>
          <a:p>
            <a:r>
              <a:rPr lang="en-US"/>
              <a:t>Eduard Torok</a:t>
            </a:r>
          </a:p>
          <a:p>
            <a:r>
              <a:rPr lang="en-US"/>
              <a:t>Ken Kasee</a:t>
            </a:r>
          </a:p>
          <a:p>
            <a:r>
              <a:rPr lang="en-US"/>
              <a:t>Hannah Devereaux</a:t>
            </a:r>
          </a:p>
          <a:p>
            <a:r>
              <a:rPr lang="en-US"/>
              <a:t>Brian Burns</a:t>
            </a:r>
          </a:p>
          <a:p>
            <a:r>
              <a:rPr lang="en-US"/>
              <a:t>Natalie Culwell</a:t>
            </a:r>
          </a:p>
          <a:p>
            <a:r>
              <a:rPr lang="en-US"/>
              <a:t>Edie Eichert</a:t>
            </a:r>
          </a:p>
          <a:p>
            <a:r>
              <a:rPr lang="en-US"/>
              <a:t>Shivasagar Biradar</a:t>
            </a:r>
          </a:p>
          <a:p>
            <a:r>
              <a:rPr lang="en-US"/>
              <a:t>Sandeep Kamboj</a:t>
            </a:r>
          </a:p>
          <a:p>
            <a:r>
              <a:rPr lang="en-US"/>
              <a:t>Carolina Sampedro</a:t>
            </a:r>
          </a:p>
          <a:p>
            <a:r>
              <a:rPr lang="en-US"/>
              <a:t>Hemant Galagali</a:t>
            </a:r>
          </a:p>
          <a:p>
            <a:r>
              <a:rPr lang="en-US"/>
              <a:t>Brandon Haslip</a:t>
            </a:r>
          </a:p>
          <a:p>
            <a:r>
              <a:rPr lang="en-US"/>
              <a:t>Danielle Schmidt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</a:t>
            </a:r>
            <a:br>
              <a:rPr lang="en-US"/>
            </a:br>
            <a:r>
              <a:rPr lang="en-US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582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157206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3269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69575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9" r:id="rId5"/>
    <p:sldLayoutId id="2147484280" r:id="rId6"/>
    <p:sldLayoutId id="2147484288" r:id="rId7"/>
    <p:sldLayoutId id="2147484289" r:id="rId8"/>
    <p:sldLayoutId id="2147484290" r:id="rId9"/>
    <p:sldLayoutId id="2147484291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81" r:id="rId28"/>
    <p:sldLayoutId id="2147484282" r:id="rId29"/>
    <p:sldLayoutId id="2147484283" r:id="rId30"/>
    <p:sldLayoutId id="2147484284" r:id="rId31"/>
    <p:sldLayoutId id="2147484285" r:id="rId32"/>
    <p:sldLayoutId id="2147484286" r:id="rId33"/>
    <p:sldLayoutId id="2147484287" r:id="rId3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training/modules/explore-power-bi-service/1-why-power-bi" TargetMode="External"/><Relationship Id="rId2" Type="http://schemas.openxmlformats.org/officeDocument/2006/relationships/hyperlink" Target="https://learn.microsoft.com/en-us/power-bi/consumer/end-user-report-open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.smartsheet.com/b/form/d9679acf292d4fd08c2ad8245dd5593e?elqTrackId=e2640573957541619e7c3d92a563ee81&amp;elqaid=1251&amp;elqat=2&amp;elqak=8AF563843DBECF17D97D59FD0B22EC425FA672B44AA5B2C68545AA2158A65A239A41" TargetMode="External"/><Relationship Id="rId4" Type="http://schemas.openxmlformats.org/officeDocument/2006/relationships/hyperlink" Target="https://www.linkedin.com/learning/power-bi-essential-training-173627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FB10-878E-0CD7-8E95-6DD7C8C36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Marketing Operations: Feedback Analytics and Insights Pillar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5644-711A-25EC-9948-82810157A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PowerBI Tips and Tricks: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</a:rPr>
              <a:t>Marketing Performance Hub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B7218-A6B8-C2AD-C0AF-80A762D3B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/>
              <a:t>Srujana Pavuluri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CFF56-DE37-87F9-228F-26B5E2AB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9142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DFD3C8-653F-4DBC-A5E7-7266117E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 Champions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8DA66-E9E9-4D49-72F2-AA574D75FA38}"/>
              </a:ext>
            </a:extLst>
          </p:cNvPr>
          <p:cNvGrpSpPr/>
          <p:nvPr/>
        </p:nvGrpSpPr>
        <p:grpSpPr>
          <a:xfrm>
            <a:off x="63479" y="1477448"/>
            <a:ext cx="1684985" cy="2053526"/>
            <a:chOff x="299149" y="1492641"/>
            <a:chExt cx="1684985" cy="2053526"/>
          </a:xfrm>
        </p:grpSpPr>
        <p:sp>
          <p:nvSpPr>
            <p:cNvPr id="59" name="Rounded Rectangle 1">
              <a:extLst>
                <a:ext uri="{FF2B5EF4-FFF2-40B4-BE49-F238E27FC236}">
                  <a16:creationId xmlns:a16="http://schemas.microsoft.com/office/drawing/2014/main" id="{9BCECB5F-53D6-4FD6-A030-7D7116D2CFAF}"/>
                </a:ext>
              </a:extLst>
            </p:cNvPr>
            <p:cNvSpPr/>
            <p:nvPr/>
          </p:nvSpPr>
          <p:spPr>
            <a:xfrm>
              <a:off x="299150" y="1492641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E4273090-4991-459D-8EE3-C32B343EF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49" y="2032954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rgbClr val="005587"/>
                  </a:solidFill>
                  <a:effectLst/>
                  <a:latin typeface="Arial" panose="020B0604020202020204" pitchFamily="34" charset="0"/>
                  <a:ea typeface="Lato"/>
                  <a:cs typeface="Lato"/>
                </a:rPr>
                <a:t>Lee Schwartz</a:t>
              </a:r>
              <a:endParaRPr lang="en-US" sz="2400">
                <a:solidFill>
                  <a:srgbClr val="005587"/>
                </a:solidFill>
                <a:effectLst/>
                <a:latin typeface="Lato"/>
                <a:ea typeface="Lato"/>
                <a:cs typeface="Lato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RDS | </a:t>
              </a:r>
              <a:r>
                <a:rPr lang="en-US" sz="1050" i="1" err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Avacare</a:t>
              </a:r>
              <a:r>
                <a:rPr lang="en-US" sz="105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 | Biotech 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| Clinical </a:t>
              </a:r>
              <a:r>
                <a:rPr lang="en-US" sz="1050" i="1" err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Medtech</a:t>
              </a:r>
              <a:r>
                <a:rPr lang="en-US" sz="105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 | SRC </a:t>
              </a:r>
              <a:endParaRPr lang="en-US" sz="1200">
                <a:solidFill>
                  <a:srgbClr val="00A3E0"/>
                </a:solidFill>
                <a:effectLst/>
                <a:latin typeface="Lato"/>
                <a:ea typeface="Lato"/>
                <a:cs typeface="Lato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Arial" panose="020B0604020202020204" pitchFamily="34" charset="0"/>
                  <a:ea typeface="Lato"/>
                  <a:cs typeface="Lato"/>
                </a:rPr>
                <a:t> </a:t>
              </a:r>
              <a:endParaRPr lang="en-US" sz="1100">
                <a:effectLst/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1DF181-3671-8E9C-A994-C3ECEBFE84DD}"/>
              </a:ext>
            </a:extLst>
          </p:cNvPr>
          <p:cNvGrpSpPr/>
          <p:nvPr/>
        </p:nvGrpSpPr>
        <p:grpSpPr>
          <a:xfrm>
            <a:off x="57501" y="3794185"/>
            <a:ext cx="1697350" cy="2053526"/>
            <a:chOff x="2078250" y="1492641"/>
            <a:chExt cx="1697350" cy="2053526"/>
          </a:xfrm>
        </p:grpSpPr>
        <p:sp>
          <p:nvSpPr>
            <p:cNvPr id="54" name="Rounded Rectangle 1">
              <a:extLst>
                <a:ext uri="{FF2B5EF4-FFF2-40B4-BE49-F238E27FC236}">
                  <a16:creationId xmlns:a16="http://schemas.microsoft.com/office/drawing/2014/main" id="{0B5D2CA0-075E-4075-9328-12D7BB94BBA5}"/>
                </a:ext>
              </a:extLst>
            </p:cNvPr>
            <p:cNvSpPr/>
            <p:nvPr/>
          </p:nvSpPr>
          <p:spPr>
            <a:xfrm>
              <a:off x="2090616" y="1492641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Text Box 2">
              <a:extLst>
                <a:ext uri="{FF2B5EF4-FFF2-40B4-BE49-F238E27FC236}">
                  <a16:creationId xmlns:a16="http://schemas.microsoft.com/office/drawing/2014/main" id="{9B8986C9-6D60-4F85-8256-20F93A344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8250" y="1891019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 panose="020B0604020202020204" pitchFamily="34" charset="0"/>
                  <a:ea typeface="Lato"/>
                  <a:cs typeface="Lato"/>
                </a:rPr>
                <a:t>Carrie Feltkamp</a:t>
              </a:r>
            </a:p>
            <a:p>
              <a:pPr algn="ctr"/>
              <a:r>
                <a:rPr lang="en-US" sz="100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DMO</a:t>
              </a:r>
              <a:endParaRPr lang="en-US" sz="1100">
                <a:solidFill>
                  <a:srgbClr val="00A3E0"/>
                </a:solidFill>
                <a:effectLst/>
                <a:latin typeface="Lato"/>
                <a:ea typeface="Lato"/>
                <a:cs typeface="Lato"/>
              </a:endParaRPr>
            </a:p>
            <a:p>
              <a:pPr algn="ctr"/>
              <a:r>
                <a:rPr lang="en-US" sz="1000">
                  <a:latin typeface="Arial" panose="020B0604020202020204" pitchFamily="34" charset="0"/>
                  <a:ea typeface="Lato"/>
                  <a:cs typeface="Lato"/>
                </a:rPr>
                <a:t> </a:t>
              </a:r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10F93D-50F8-AECE-62E0-52D7637A3490}"/>
              </a:ext>
            </a:extLst>
          </p:cNvPr>
          <p:cNvGrpSpPr/>
          <p:nvPr/>
        </p:nvGrpSpPr>
        <p:grpSpPr>
          <a:xfrm>
            <a:off x="3524183" y="1506295"/>
            <a:ext cx="1684984" cy="2053526"/>
            <a:chOff x="3841433" y="1492641"/>
            <a:chExt cx="1684984" cy="2053526"/>
          </a:xfrm>
        </p:grpSpPr>
        <p:sp>
          <p:nvSpPr>
            <p:cNvPr id="55" name="Rounded Rectangle 1">
              <a:extLst>
                <a:ext uri="{FF2B5EF4-FFF2-40B4-BE49-F238E27FC236}">
                  <a16:creationId xmlns:a16="http://schemas.microsoft.com/office/drawing/2014/main" id="{8E12A846-231D-4A7D-965D-1D2539CEBFA1}"/>
                </a:ext>
              </a:extLst>
            </p:cNvPr>
            <p:cNvSpPr/>
            <p:nvPr/>
          </p:nvSpPr>
          <p:spPr>
            <a:xfrm>
              <a:off x="3841433" y="1492641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8" name="Text Box 2">
              <a:extLst>
                <a:ext uri="{FF2B5EF4-FFF2-40B4-BE49-F238E27FC236}">
                  <a16:creationId xmlns:a16="http://schemas.microsoft.com/office/drawing/2014/main" id="{EECCA9EB-43C2-4BFE-8D4F-CD9FB091E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433" y="2032954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 panose="020B0604020202020204" pitchFamily="34" charset="0"/>
                  <a:ea typeface="Lato"/>
                  <a:cs typeface="Lato"/>
                </a:rPr>
                <a:t>Joelle Dyke</a:t>
              </a:r>
            </a:p>
            <a:p>
              <a:pPr algn="ctr"/>
              <a:r>
                <a:rPr lang="en-US" sz="105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DPO | CS</a:t>
              </a:r>
              <a:endParaRPr lang="en-US" sz="1400">
                <a:solidFill>
                  <a:srgbClr val="00A3E0"/>
                </a:solidFill>
                <a:effectLst/>
                <a:latin typeface="Lato"/>
                <a:ea typeface="Lato"/>
                <a:cs typeface="Lato"/>
              </a:endParaRPr>
            </a:p>
            <a:p>
              <a:pPr algn="ctr"/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AAB5ED-B3FF-C2F2-4D07-3834A67E8F27}"/>
              </a:ext>
            </a:extLst>
          </p:cNvPr>
          <p:cNvGrpSpPr/>
          <p:nvPr/>
        </p:nvGrpSpPr>
        <p:grpSpPr>
          <a:xfrm>
            <a:off x="5251186" y="1493077"/>
            <a:ext cx="1692314" cy="2053526"/>
            <a:chOff x="5657939" y="1492641"/>
            <a:chExt cx="1692314" cy="2053526"/>
          </a:xfrm>
        </p:grpSpPr>
        <p:sp>
          <p:nvSpPr>
            <p:cNvPr id="56" name="Rounded Rectangle 1">
              <a:extLst>
                <a:ext uri="{FF2B5EF4-FFF2-40B4-BE49-F238E27FC236}">
                  <a16:creationId xmlns:a16="http://schemas.microsoft.com/office/drawing/2014/main" id="{D4F75C35-2EB4-4635-95C8-35872AEEE2CF}"/>
                </a:ext>
              </a:extLst>
            </p:cNvPr>
            <p:cNvSpPr/>
            <p:nvPr/>
          </p:nvSpPr>
          <p:spPr>
            <a:xfrm>
              <a:off x="5657939" y="1492641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Text Box 2">
              <a:extLst>
                <a:ext uri="{FF2B5EF4-FFF2-40B4-BE49-F238E27FC236}">
                  <a16:creationId xmlns:a16="http://schemas.microsoft.com/office/drawing/2014/main" id="{CBC169C8-C5D3-4111-991E-AB43E57FF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5270" y="2032954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 panose="020B0604020202020204" pitchFamily="34" charset="0"/>
                  <a:ea typeface="Lato"/>
                  <a:cs typeface="Lato"/>
                </a:rPr>
                <a:t>Clint Allen</a:t>
              </a:r>
            </a:p>
            <a:p>
              <a:pPr algn="ctr"/>
              <a:r>
                <a:rPr lang="en-US" sz="105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RWS</a:t>
              </a:r>
            </a:p>
            <a:p>
              <a:pPr algn="ctr"/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19E147-C49E-7624-2818-62B651730549}"/>
              </a:ext>
            </a:extLst>
          </p:cNvPr>
          <p:cNvGrpSpPr/>
          <p:nvPr/>
        </p:nvGrpSpPr>
        <p:grpSpPr>
          <a:xfrm>
            <a:off x="6978189" y="1471233"/>
            <a:ext cx="1684984" cy="2053526"/>
            <a:chOff x="7444888" y="1492641"/>
            <a:chExt cx="1684984" cy="2053526"/>
          </a:xfrm>
        </p:grpSpPr>
        <p:sp>
          <p:nvSpPr>
            <p:cNvPr id="57" name="Rounded Rectangle 1">
              <a:extLst>
                <a:ext uri="{FF2B5EF4-FFF2-40B4-BE49-F238E27FC236}">
                  <a16:creationId xmlns:a16="http://schemas.microsoft.com/office/drawing/2014/main" id="{3DBC1F83-980B-4C5D-8F73-1DB59F421AA5}"/>
                </a:ext>
              </a:extLst>
            </p:cNvPr>
            <p:cNvSpPr/>
            <p:nvPr/>
          </p:nvSpPr>
          <p:spPr>
            <a:xfrm>
              <a:off x="7444888" y="1492641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70" name="Text Box 2">
              <a:extLst>
                <a:ext uri="{FF2B5EF4-FFF2-40B4-BE49-F238E27FC236}">
                  <a16:creationId xmlns:a16="http://schemas.microsoft.com/office/drawing/2014/main" id="{8FEE5B44-DEA9-4ED9-B20C-F51D93DF4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888" y="2032954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 panose="020B0604020202020204" pitchFamily="34" charset="0"/>
                  <a:ea typeface="Lato"/>
                  <a:cs typeface="Lato"/>
                </a:rPr>
                <a:t>Ken Kasee</a:t>
              </a:r>
            </a:p>
            <a:p>
              <a:pPr algn="ctr"/>
              <a:r>
                <a:rPr lang="en-US" sz="105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US RBU</a:t>
              </a:r>
              <a:endParaRPr lang="en-US" sz="1400">
                <a:solidFill>
                  <a:srgbClr val="00A3E0"/>
                </a:solidFill>
                <a:effectLst/>
                <a:latin typeface="Lato"/>
                <a:ea typeface="Lato"/>
                <a:cs typeface="Lato"/>
              </a:endParaRPr>
            </a:p>
            <a:p>
              <a:pPr algn="ctr"/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1406C2-99CC-D209-BC4F-996D61F7EC44}"/>
              </a:ext>
            </a:extLst>
          </p:cNvPr>
          <p:cNvGrpSpPr/>
          <p:nvPr/>
        </p:nvGrpSpPr>
        <p:grpSpPr>
          <a:xfrm>
            <a:off x="1755793" y="3796742"/>
            <a:ext cx="1730303" cy="2053526"/>
            <a:chOff x="3841433" y="3913888"/>
            <a:chExt cx="1730303" cy="2053526"/>
          </a:xfrm>
        </p:grpSpPr>
        <p:sp>
          <p:nvSpPr>
            <p:cNvPr id="52" name="Rounded Rectangle 1">
              <a:extLst>
                <a:ext uri="{FF2B5EF4-FFF2-40B4-BE49-F238E27FC236}">
                  <a16:creationId xmlns:a16="http://schemas.microsoft.com/office/drawing/2014/main" id="{BFFC659B-B968-48F1-8C39-466345956235}"/>
                </a:ext>
              </a:extLst>
            </p:cNvPr>
            <p:cNvSpPr/>
            <p:nvPr/>
          </p:nvSpPr>
          <p:spPr>
            <a:xfrm>
              <a:off x="3886752" y="3913888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71" name="Text Box 2">
              <a:extLst>
                <a:ext uri="{FF2B5EF4-FFF2-40B4-BE49-F238E27FC236}">
                  <a16:creationId xmlns:a16="http://schemas.microsoft.com/office/drawing/2014/main" id="{89625FD1-D472-4B9A-99F9-DDF1D0DE7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433" y="4309709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/>
                  <a:ea typeface="Lato"/>
                  <a:cs typeface="Lato"/>
                </a:rPr>
                <a:t>Kristen </a:t>
              </a:r>
              <a:br>
                <a:rPr lang="en-US" b="1">
                  <a:solidFill>
                    <a:srgbClr val="005587"/>
                  </a:solidFill>
                  <a:latin typeface="Arial"/>
                  <a:ea typeface="Lato"/>
                  <a:cs typeface="Lato"/>
                </a:rPr>
              </a:br>
              <a:r>
                <a:rPr lang="en-US" b="1">
                  <a:solidFill>
                    <a:srgbClr val="005587"/>
                  </a:solidFill>
                  <a:latin typeface="Arial"/>
                  <a:ea typeface="Lato"/>
                  <a:cs typeface="Lato"/>
                </a:rPr>
                <a:t>Powell</a:t>
              </a:r>
              <a:endParaRPr lang="en-US"/>
            </a:p>
            <a:p>
              <a:pPr algn="ctr"/>
              <a:r>
                <a:rPr lang="en-US" sz="1000" i="1">
                  <a:solidFill>
                    <a:srgbClr val="00A3E0"/>
                  </a:solidFill>
                  <a:latin typeface="Arial"/>
                  <a:ea typeface="Lato"/>
                  <a:cs typeface="Lato"/>
                </a:rPr>
                <a:t>Marketing Operations</a:t>
              </a:r>
              <a:endParaRPr lang="en-US" sz="1000" i="1">
                <a:solidFill>
                  <a:srgbClr val="00A3E0"/>
                </a:solidFill>
                <a:effectLst/>
                <a:latin typeface="Arial"/>
                <a:ea typeface="Lato"/>
                <a:cs typeface="Lato"/>
              </a:endParaRPr>
            </a:p>
            <a:p>
              <a:pPr algn="ctr"/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2CE46-7EC1-41A6-D1EF-2D70EB71FF6D}"/>
              </a:ext>
            </a:extLst>
          </p:cNvPr>
          <p:cNvGrpSpPr/>
          <p:nvPr/>
        </p:nvGrpSpPr>
        <p:grpSpPr>
          <a:xfrm>
            <a:off x="1779697" y="1511400"/>
            <a:ext cx="1686869" cy="2053526"/>
            <a:chOff x="2090616" y="3913928"/>
            <a:chExt cx="1686869" cy="2053526"/>
          </a:xfrm>
        </p:grpSpPr>
        <p:sp>
          <p:nvSpPr>
            <p:cNvPr id="35" name="Rounded Rectangle 1">
              <a:extLst>
                <a:ext uri="{FF2B5EF4-FFF2-40B4-BE49-F238E27FC236}">
                  <a16:creationId xmlns:a16="http://schemas.microsoft.com/office/drawing/2014/main" id="{870DFF79-47CC-4158-B11C-A1A0904D15AB}"/>
                </a:ext>
              </a:extLst>
            </p:cNvPr>
            <p:cNvSpPr/>
            <p:nvPr/>
          </p:nvSpPr>
          <p:spPr>
            <a:xfrm>
              <a:off x="2092501" y="3913928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72" name="Text Box 2">
              <a:extLst>
                <a:ext uri="{FF2B5EF4-FFF2-40B4-BE49-F238E27FC236}">
                  <a16:creationId xmlns:a16="http://schemas.microsoft.com/office/drawing/2014/main" id="{B0CD7EBD-A5C4-4F84-9241-DA3F06248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616" y="4403095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 panose="020B0604020202020204" pitchFamily="34" charset="0"/>
                  <a:ea typeface="Lato"/>
                  <a:cs typeface="Lato"/>
                </a:rPr>
                <a:t>Alberto</a:t>
              </a:r>
            </a:p>
            <a:p>
              <a:pPr algn="ctr"/>
              <a:r>
                <a:rPr lang="en-US" b="1">
                  <a:solidFill>
                    <a:srgbClr val="005587"/>
                  </a:solidFill>
                  <a:latin typeface="Arial" panose="020B0604020202020204" pitchFamily="34" charset="0"/>
                  <a:ea typeface="Lato"/>
                  <a:cs typeface="Lato"/>
                </a:rPr>
                <a:t>Catelani</a:t>
              </a:r>
            </a:p>
            <a:p>
              <a:pPr algn="ctr"/>
              <a:r>
                <a:rPr lang="en-US" sz="100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EMEA</a:t>
              </a:r>
              <a:endParaRPr lang="en-US" sz="1100">
                <a:solidFill>
                  <a:srgbClr val="00A3E0"/>
                </a:solidFill>
                <a:effectLst/>
                <a:latin typeface="Lato"/>
                <a:ea typeface="Lato"/>
                <a:cs typeface="Lato"/>
              </a:endParaRPr>
            </a:p>
            <a:p>
              <a:pPr algn="ctr"/>
              <a:r>
                <a:rPr lang="en-US" sz="1000">
                  <a:latin typeface="Arial" panose="020B0604020202020204" pitchFamily="34" charset="0"/>
                  <a:ea typeface="Lato"/>
                  <a:cs typeface="Lato"/>
                </a:rPr>
                <a:t> </a:t>
              </a:r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3BFFE-F279-E848-94FA-15C2DA2A3B1A}"/>
              </a:ext>
            </a:extLst>
          </p:cNvPr>
          <p:cNvGrpSpPr/>
          <p:nvPr/>
        </p:nvGrpSpPr>
        <p:grpSpPr>
          <a:xfrm>
            <a:off x="10438789" y="1443359"/>
            <a:ext cx="1697285" cy="2053526"/>
            <a:chOff x="326337" y="3913928"/>
            <a:chExt cx="1697285" cy="2053526"/>
          </a:xfrm>
        </p:grpSpPr>
        <p:sp>
          <p:nvSpPr>
            <p:cNvPr id="53" name="Rounded Rectangle 1">
              <a:extLst>
                <a:ext uri="{FF2B5EF4-FFF2-40B4-BE49-F238E27FC236}">
                  <a16:creationId xmlns:a16="http://schemas.microsoft.com/office/drawing/2014/main" id="{9B8F4BAB-2DF3-405C-B96D-E757F571D812}"/>
                </a:ext>
              </a:extLst>
            </p:cNvPr>
            <p:cNvSpPr/>
            <p:nvPr/>
          </p:nvSpPr>
          <p:spPr>
            <a:xfrm>
              <a:off x="338638" y="3913928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73" name="Text Box 2">
              <a:extLst>
                <a:ext uri="{FF2B5EF4-FFF2-40B4-BE49-F238E27FC236}">
                  <a16:creationId xmlns:a16="http://schemas.microsoft.com/office/drawing/2014/main" id="{BB81B2A4-6E61-4156-891B-6B6EA1A69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37" y="4459207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 panose="020B0604020202020204" pitchFamily="34" charset="0"/>
                  <a:ea typeface="Lato"/>
                  <a:cs typeface="Lato"/>
                </a:rPr>
                <a:t>Robert</a:t>
              </a:r>
            </a:p>
            <a:p>
              <a:pPr algn="ctr"/>
              <a:r>
                <a:rPr lang="en-US" b="1">
                  <a:solidFill>
                    <a:srgbClr val="005587"/>
                  </a:solidFill>
                  <a:latin typeface="Arial" panose="020B0604020202020204" pitchFamily="34" charset="0"/>
                  <a:ea typeface="Lato"/>
                  <a:cs typeface="Lato"/>
                </a:rPr>
                <a:t>Haslewood</a:t>
              </a:r>
            </a:p>
            <a:p>
              <a:pPr algn="ctr"/>
              <a:r>
                <a:rPr lang="en-US" sz="1000" i="1">
                  <a:solidFill>
                    <a:srgbClr val="00A3E0"/>
                  </a:solidFill>
                  <a:latin typeface="Arial" panose="020B0604020202020204" pitchFamily="34" charset="0"/>
                  <a:ea typeface="Lato"/>
                  <a:cs typeface="Lato"/>
                </a:rPr>
                <a:t>Consumer Health | MedTech</a:t>
              </a:r>
            </a:p>
            <a:p>
              <a:pPr algn="ctr"/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457B08-9871-929F-ABF6-E58592A35F06}"/>
              </a:ext>
            </a:extLst>
          </p:cNvPr>
          <p:cNvSpPr txBox="1"/>
          <p:nvPr/>
        </p:nvSpPr>
        <p:spPr>
          <a:xfrm>
            <a:off x="5759309" y="3824736"/>
            <a:ext cx="6289256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Other groups to consider as we evolve: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APAC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LATAM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Japan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</a:rPr>
              <a:t>Enterprise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6164F6-4437-BC9F-6C94-ADE696E69991}"/>
              </a:ext>
            </a:extLst>
          </p:cNvPr>
          <p:cNvGrpSpPr/>
          <p:nvPr/>
        </p:nvGrpSpPr>
        <p:grpSpPr>
          <a:xfrm>
            <a:off x="8678767" y="1471233"/>
            <a:ext cx="1714706" cy="2053526"/>
            <a:chOff x="9194784" y="1492641"/>
            <a:chExt cx="1714706" cy="2053526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86479BE8-3123-78E2-B62E-2174ABB4EB82}"/>
                </a:ext>
              </a:extLst>
            </p:cNvPr>
            <p:cNvSpPr/>
            <p:nvPr/>
          </p:nvSpPr>
          <p:spPr>
            <a:xfrm>
              <a:off x="9224506" y="1492641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9EE2C184-F4E7-877C-0C28-D8D978FA8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4784" y="2018113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/>
                  <a:ea typeface="Lato"/>
                  <a:cs typeface="Lato"/>
                </a:rPr>
                <a:t>Alexis Mills</a:t>
              </a:r>
              <a:endParaRPr lang="en-US"/>
            </a:p>
            <a:p>
              <a:pPr algn="ctr"/>
              <a:r>
                <a:rPr lang="en-US" sz="1000" i="1">
                  <a:solidFill>
                    <a:srgbClr val="00A3E0"/>
                  </a:solidFill>
                  <a:latin typeface="Arial"/>
                  <a:ea typeface="Lato"/>
                  <a:cs typeface="Lato"/>
                </a:rPr>
                <a:t>CS</a:t>
              </a:r>
              <a:endParaRPr lang="en-US" sz="1000" i="1">
                <a:solidFill>
                  <a:srgbClr val="00A3E0"/>
                </a:solidFill>
                <a:effectLst/>
                <a:latin typeface="Arial"/>
                <a:ea typeface="Lato"/>
                <a:cs typeface="Lato"/>
              </a:endParaRPr>
            </a:p>
            <a:p>
              <a:pPr algn="ctr"/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EEED25-9236-C755-C86C-FDF2F3A720ED}"/>
              </a:ext>
            </a:extLst>
          </p:cNvPr>
          <p:cNvGrpSpPr/>
          <p:nvPr/>
        </p:nvGrpSpPr>
        <p:grpSpPr>
          <a:xfrm>
            <a:off x="3499405" y="3780609"/>
            <a:ext cx="1730303" cy="2053526"/>
            <a:chOff x="5612620" y="3918034"/>
            <a:chExt cx="1730303" cy="205352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43A5F330-CE92-2EC6-84FC-DC0299DA5670}"/>
                </a:ext>
              </a:extLst>
            </p:cNvPr>
            <p:cNvSpPr/>
            <p:nvPr/>
          </p:nvSpPr>
          <p:spPr>
            <a:xfrm>
              <a:off x="5657939" y="3918034"/>
              <a:ext cx="1684984" cy="2053526"/>
            </a:xfrm>
            <a:prstGeom prst="roundRect">
              <a:avLst>
                <a:gd name="adj" fmla="val 14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F3F061B6-C537-258E-F328-D68D0C0D6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2620" y="4313855"/>
              <a:ext cx="168498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b="1">
                  <a:solidFill>
                    <a:srgbClr val="005587"/>
                  </a:solidFill>
                  <a:latin typeface="Arial"/>
                  <a:ea typeface="Lato"/>
                  <a:cs typeface="Lato"/>
                </a:rPr>
                <a:t>Srujana Pavuluri</a:t>
              </a:r>
              <a:endParaRPr lang="en-US"/>
            </a:p>
            <a:p>
              <a:pPr algn="ctr"/>
              <a:r>
                <a:rPr lang="en-US" sz="1000" i="1">
                  <a:solidFill>
                    <a:srgbClr val="00A3E0"/>
                  </a:solidFill>
                  <a:latin typeface="Arial"/>
                  <a:ea typeface="Lato"/>
                  <a:cs typeface="Lato"/>
                </a:rPr>
                <a:t>Marketing Operations</a:t>
              </a:r>
              <a:endParaRPr lang="en-US" sz="1000" i="1">
                <a:solidFill>
                  <a:srgbClr val="00A3E0"/>
                </a:solidFill>
                <a:effectLst/>
                <a:latin typeface="Arial"/>
                <a:ea typeface="Lato"/>
                <a:cs typeface="Lato"/>
              </a:endParaRPr>
            </a:p>
            <a:p>
              <a:pPr algn="ctr"/>
              <a:endParaRPr lang="en-US" sz="1100">
                <a:latin typeface="Lato"/>
                <a:ea typeface="Lato"/>
                <a:cs typeface="Lato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332E4B-57FA-DADF-4610-0A6D1917CFA9}"/>
              </a:ext>
            </a:extLst>
          </p:cNvPr>
          <p:cNvSpPr txBox="1"/>
          <p:nvPr/>
        </p:nvSpPr>
        <p:spPr>
          <a:xfrm>
            <a:off x="5627769" y="2642488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2"/>
                </a:solidFill>
              </a:rPr>
              <a:t>NLP</a:t>
            </a:r>
          </a:p>
          <a:p>
            <a:r>
              <a:rPr lang="en-US" sz="800">
                <a:solidFill>
                  <a:schemeClr val="tx2"/>
                </a:solidFill>
              </a:rPr>
              <a:t>LSG</a:t>
            </a:r>
          </a:p>
          <a:p>
            <a:r>
              <a:rPr lang="en-US" sz="800">
                <a:solidFill>
                  <a:schemeClr val="tx2"/>
                </a:solidFill>
              </a:rPr>
              <a:t>PCS</a:t>
            </a:r>
          </a:p>
          <a:p>
            <a:r>
              <a:rPr lang="en-US" sz="800">
                <a:solidFill>
                  <a:schemeClr val="tx2"/>
                </a:solidFill>
              </a:rPr>
              <a:t>Privacy Analytics</a:t>
            </a:r>
          </a:p>
          <a:p>
            <a:endParaRPr lang="en-US" sz="800" err="1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A8213-08E5-F0FF-FCDB-16C185CB1C20}"/>
              </a:ext>
            </a:extLst>
          </p:cNvPr>
          <p:cNvSpPr txBox="1"/>
          <p:nvPr/>
        </p:nvSpPr>
        <p:spPr>
          <a:xfrm>
            <a:off x="7467392" y="2677550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2"/>
                </a:solidFill>
              </a:rPr>
              <a:t>HSS</a:t>
            </a:r>
          </a:p>
          <a:p>
            <a:r>
              <a:rPr lang="en-US" sz="800">
                <a:solidFill>
                  <a:schemeClr val="tx2"/>
                </a:solidFill>
              </a:rPr>
              <a:t>EPG Health</a:t>
            </a:r>
          </a:p>
          <a:p>
            <a:r>
              <a:rPr lang="en-US" sz="800">
                <a:solidFill>
                  <a:schemeClr val="tx2"/>
                </a:solidFill>
              </a:rPr>
              <a:t>PPA</a:t>
            </a:r>
          </a:p>
          <a:p>
            <a:r>
              <a:rPr lang="en-US" sz="800">
                <a:solidFill>
                  <a:schemeClr val="tx2"/>
                </a:solidFill>
              </a:rPr>
              <a:t>IQVIA Digital</a:t>
            </a:r>
          </a:p>
          <a:p>
            <a:r>
              <a:rPr lang="en-US" sz="800">
                <a:solidFill>
                  <a:schemeClr val="tx2"/>
                </a:solidFill>
              </a:rPr>
              <a:t>Canada</a:t>
            </a:r>
          </a:p>
          <a:p>
            <a:endParaRPr lang="en-US" sz="800" err="1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DCF1E1-328B-7B66-3301-CA7CD69BCC72}"/>
              </a:ext>
            </a:extLst>
          </p:cNvPr>
          <p:cNvSpPr txBox="1"/>
          <p:nvPr/>
        </p:nvSpPr>
        <p:spPr>
          <a:xfrm>
            <a:off x="517349" y="2768391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2"/>
                </a:solidFill>
              </a:rPr>
              <a:t>Institute</a:t>
            </a:r>
          </a:p>
          <a:p>
            <a:r>
              <a:rPr lang="en-US" sz="800">
                <a:solidFill>
                  <a:schemeClr val="tx2"/>
                </a:solidFill>
              </a:rPr>
              <a:t>Lab</a:t>
            </a:r>
          </a:p>
          <a:p>
            <a:r>
              <a:rPr lang="en-US" sz="800">
                <a:solidFill>
                  <a:schemeClr val="tx2"/>
                </a:solidFill>
              </a:rPr>
              <a:t>JAPAC RDS</a:t>
            </a:r>
          </a:p>
          <a:p>
            <a:r>
              <a:rPr lang="en-US" sz="800">
                <a:solidFill>
                  <a:schemeClr val="tx2"/>
                </a:solidFill>
              </a:rPr>
              <a:t>ADSC</a:t>
            </a:r>
          </a:p>
          <a:p>
            <a:endParaRPr lang="en-US" sz="80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5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Welcome</a:t>
            </a:r>
          </a:p>
          <a:p>
            <a:r>
              <a:rPr lang="en-US"/>
              <a:t>Overview - Executive</a:t>
            </a:r>
            <a:endParaRPr lang="en-US">
              <a:cs typeface="Arial"/>
            </a:endParaRPr>
          </a:p>
          <a:p>
            <a:r>
              <a:rPr lang="en-US"/>
              <a:t>Genral Tips</a:t>
            </a:r>
            <a:endParaRPr lang="en-US">
              <a:cs typeface="Arial"/>
            </a:endParaRPr>
          </a:p>
          <a:p>
            <a:r>
              <a:rPr lang="en-US"/>
              <a:t>Self Service Training</a:t>
            </a:r>
            <a:endParaRPr lang="en-US">
              <a:cs typeface="Arial"/>
            </a:endParaRPr>
          </a:p>
          <a:p>
            <a:r>
              <a:rPr lang="en-US"/>
              <a:t>Q&amp;A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Reporting Champions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C83875-BE3D-467D-B2CE-37C26280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501201" cy="4994125"/>
          </a:xfrm>
        </p:spPr>
        <p:txBody>
          <a:bodyPr/>
          <a:lstStyle/>
          <a:p>
            <a:r>
              <a:rPr lang="en-US"/>
              <a:t>Get your questions answered by the marketing operations team. 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66DA9-F784-418C-B439-6F6DAF88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Operations Open Office Hours 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36190-781E-4144-9865-7D0153FA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46508-6C80-4213-8C51-FFA186E5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6364898" cy="4994125"/>
          </a:xfrm>
        </p:spPr>
        <p:txBody>
          <a:bodyPr/>
          <a:lstStyle/>
          <a:p>
            <a:pPr marL="182880" lvl="1" indent="0">
              <a:buNone/>
            </a:pPr>
            <a:r>
              <a:rPr lang="en-US" b="1">
                <a:cs typeface="Arial"/>
              </a:rPr>
              <a:t>Refresh: </a:t>
            </a:r>
            <a:r>
              <a:rPr lang="en-US">
                <a:cs typeface="Arial"/>
              </a:rPr>
              <a:t>Data is refreshed twice a day at 5am EST and 8pm EST</a:t>
            </a:r>
          </a:p>
          <a:p>
            <a:pPr marL="182880" lvl="1" indent="0">
              <a:buNone/>
            </a:pPr>
            <a:r>
              <a:rPr lang="en-US" b="1">
                <a:cs typeface="Arial"/>
              </a:rPr>
              <a:t>Information: </a:t>
            </a:r>
            <a:r>
              <a:rPr lang="en-US">
                <a:cs typeface="Arial"/>
              </a:rPr>
              <a:t>Tooltips can be found for almost every metric and module, just hover over the </a:t>
            </a:r>
            <a:r>
              <a:rPr lang="en-US" i="1" err="1">
                <a:cs typeface="Arial"/>
              </a:rPr>
              <a:t>i</a:t>
            </a:r>
            <a:endParaRPr lang="en-US" i="1">
              <a:cs typeface="Arial"/>
            </a:endParaRPr>
          </a:p>
          <a:p>
            <a:pPr marL="182880" lvl="1" indent="0">
              <a:buNone/>
            </a:pPr>
            <a:r>
              <a:rPr lang="en-US" b="1">
                <a:cs typeface="Arial"/>
              </a:rPr>
              <a:t>Filters: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>
                <a:cs typeface="Arial"/>
              </a:rPr>
              <a:t>Filters stay applied even if you leave the page and return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>
                <a:cs typeface="Arial"/>
              </a:rPr>
              <a:t>Best practice is to reset filters each session to ensure accurate comparisons</a:t>
            </a:r>
          </a:p>
          <a:p>
            <a:pPr marL="182880" lvl="1" indent="0">
              <a:buNone/>
            </a:pPr>
            <a:r>
              <a:rPr lang="en-US" b="1">
                <a:cs typeface="Arial"/>
              </a:rPr>
              <a:t>Comparison: </a:t>
            </a:r>
            <a:r>
              <a:rPr lang="en-US">
                <a:cs typeface="Arial"/>
              </a:rPr>
              <a:t>All comparison metrics are Year over Year comparisons looking at the same time frame</a:t>
            </a:r>
          </a:p>
          <a:p>
            <a:pPr marL="182880" lvl="1" indent="0">
              <a:buNone/>
            </a:pPr>
            <a:r>
              <a:rPr lang="en-US" b="1">
                <a:cs typeface="Arial"/>
              </a:rPr>
              <a:t>Bookmark: </a:t>
            </a:r>
            <a:r>
              <a:rPr lang="en-US">
                <a:cs typeface="Arial"/>
              </a:rPr>
              <a:t>Bookmarks save frequently used filter view for quick, consistent access</a:t>
            </a:r>
          </a:p>
          <a:p>
            <a:pPr marL="182880" lvl="1" indent="0">
              <a:buNone/>
            </a:pPr>
            <a:r>
              <a:rPr lang="en-US" b="1">
                <a:cs typeface="Arial"/>
              </a:rPr>
              <a:t>Drill through: </a:t>
            </a:r>
            <a:r>
              <a:rPr lang="en-US">
                <a:cs typeface="Arial"/>
              </a:rPr>
              <a:t>Right click on metrics for drill through to dive deeper into specific data points.</a:t>
            </a:r>
          </a:p>
          <a:p>
            <a:pPr marL="182880" lvl="1" indent="0">
              <a:buNone/>
            </a:pPr>
            <a:r>
              <a:rPr lang="en-US" b="1">
                <a:cs typeface="Arial"/>
              </a:rPr>
              <a:t>Match: </a:t>
            </a:r>
            <a:r>
              <a:rPr lang="en-US">
                <a:cs typeface="Arial"/>
              </a:rPr>
              <a:t>Many reasons data won’t match other sources exactly like archived MQLs are included, refresh schedule differs from others, different date filter used etc.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1F7B36-68AB-DE39-8AC5-AD266B60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/>
              <a:t>Overview of Power Bi environment and tool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E6749-4ED2-130F-1DC1-3BB76E74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1FAA8-FDCF-4C8F-309C-AB4DC78B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79" y="3429000"/>
            <a:ext cx="4991277" cy="21082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4A1490-080D-F8AF-73A3-1DFC7A39A3A7}"/>
              </a:ext>
            </a:extLst>
          </p:cNvPr>
          <p:cNvSpPr/>
          <p:nvPr/>
        </p:nvSpPr>
        <p:spPr>
          <a:xfrm>
            <a:off x="6863255" y="1444165"/>
            <a:ext cx="4991277" cy="1524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>
                <a:solidFill>
                  <a:schemeClr val="accent6"/>
                </a:solidFill>
              </a:rPr>
              <a:t>Leverage Your Reporting Champion </a:t>
            </a:r>
          </a:p>
        </p:txBody>
      </p:sp>
    </p:spTree>
    <p:extLst>
      <p:ext uri="{BB962C8B-B14F-4D97-AF65-F5344CB8AC3E}">
        <p14:creationId xmlns:p14="http://schemas.microsoft.com/office/powerpoint/2010/main" val="234074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988F5-C637-F85A-5EC6-DD7C412328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/>
              <a:t>Executive Dashboard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1F7B36-68AB-DE39-8AC5-AD266B60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2D978C-5072-3E8C-2112-6DD6EAEBA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027" y="3507795"/>
            <a:ext cx="2849077" cy="16053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FEDF6-B925-FCEE-55D3-638259B5723B}"/>
              </a:ext>
            </a:extLst>
          </p:cNvPr>
          <p:cNvSpPr txBox="1"/>
          <p:nvPr/>
        </p:nvSpPr>
        <p:spPr>
          <a:xfrm>
            <a:off x="240315" y="4533203"/>
            <a:ext cx="2233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Two pages of executive metrics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E04E8F-F15B-88D5-0A6F-D6F395367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0"/>
          <a:stretch/>
        </p:blipFill>
        <p:spPr>
          <a:xfrm>
            <a:off x="240315" y="5623732"/>
            <a:ext cx="2992187" cy="86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FBA293-758D-7AB7-0DA9-AC8073EBC38F}"/>
              </a:ext>
            </a:extLst>
          </p:cNvPr>
          <p:cNvSpPr txBox="1"/>
          <p:nvPr/>
        </p:nvSpPr>
        <p:spPr>
          <a:xfrm>
            <a:off x="3342464" y="5373487"/>
            <a:ext cx="3799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Percentages compared to prior year are shown as “pp” or percentage points.  This means that in 2023 the conversion rate was 10.1% compared to the 2024 conversion rate of 7.1%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C72D67-7E50-FE3A-4950-F0445C7B4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71"/>
          <a:stretch/>
        </p:blipFill>
        <p:spPr>
          <a:xfrm>
            <a:off x="7786530" y="3242623"/>
            <a:ext cx="2336579" cy="3027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B3340C-8D8F-1D8C-36EF-A7EF6B27C828}"/>
              </a:ext>
            </a:extLst>
          </p:cNvPr>
          <p:cNvSpPr txBox="1"/>
          <p:nvPr/>
        </p:nvSpPr>
        <p:spPr>
          <a:xfrm>
            <a:off x="10140644" y="3807850"/>
            <a:ext cx="1868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SQLs Closed</a:t>
            </a:r>
          </a:p>
          <a:p>
            <a:r>
              <a:rPr lang="en-US" sz="1600"/>
              <a:t>These are opportunities that have moved into Stage 7a (Won), 7b (Closed) or </a:t>
            </a:r>
          </a:p>
          <a:p>
            <a:r>
              <a:rPr lang="en-US" sz="1600"/>
              <a:t>In-hand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C541F7-1566-9C0F-AE2F-4225F0B50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405" y="1679958"/>
            <a:ext cx="2849077" cy="16320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9D9A09-9269-B653-6BEC-D7F383059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46" r="1598"/>
          <a:stretch/>
        </p:blipFill>
        <p:spPr>
          <a:xfrm>
            <a:off x="8298249" y="885524"/>
            <a:ext cx="3280944" cy="147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9ACA40-1CBA-7FDA-4AEE-A59DEFA3FB1C}"/>
              </a:ext>
            </a:extLst>
          </p:cNvPr>
          <p:cNvSpPr txBox="1"/>
          <p:nvPr/>
        </p:nvSpPr>
        <p:spPr>
          <a:xfrm>
            <a:off x="6304547" y="772017"/>
            <a:ext cx="1849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Pipeline</a:t>
            </a:r>
          </a:p>
          <a:p>
            <a:pPr algn="r"/>
            <a:r>
              <a:rPr lang="en-US" sz="1600"/>
              <a:t>Opportunities that are tagged with an Expected Close Date within the year listed. </a:t>
            </a:r>
          </a:p>
        </p:txBody>
      </p:sp>
      <p:pic>
        <p:nvPicPr>
          <p:cNvPr id="4" name="Picture 3" descr="A screenshot of a blue screen&#10;&#10;AI-generated content may be incorrect.">
            <a:extLst>
              <a:ext uri="{FF2B5EF4-FFF2-40B4-BE49-F238E27FC236}">
                <a16:creationId xmlns:a16="http://schemas.microsoft.com/office/drawing/2014/main" id="{C5CA854B-BCBF-5268-F155-E796E19DB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47" y="1681162"/>
            <a:ext cx="2372458" cy="27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6BBEF8-9D71-3002-4D84-E739DA82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Tips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6E1CD-8B35-0727-A4D3-A0C8B574E417}"/>
              </a:ext>
            </a:extLst>
          </p:cNvPr>
          <p:cNvSpPr txBox="1"/>
          <p:nvPr/>
        </p:nvSpPr>
        <p:spPr>
          <a:xfrm>
            <a:off x="4552748" y="3727300"/>
            <a:ext cx="7167809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/>
              <a:t>Some visuals have a field selection option.  Use this to transform the first column of the table and see the metrics adjust.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0FB93-A14E-636B-9506-F3A371EFAA58}"/>
              </a:ext>
            </a:extLst>
          </p:cNvPr>
          <p:cNvSpPr txBox="1"/>
          <p:nvPr/>
        </p:nvSpPr>
        <p:spPr>
          <a:xfrm>
            <a:off x="6566739" y="941117"/>
            <a:ext cx="317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Use column headings to sort</a:t>
            </a: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89EEDB34-E84A-B146-C3BD-A10CA1739676}"/>
              </a:ext>
            </a:extLst>
          </p:cNvPr>
          <p:cNvSpPr/>
          <p:nvPr/>
        </p:nvSpPr>
        <p:spPr>
          <a:xfrm rot="5400000">
            <a:off x="9410375" y="991038"/>
            <a:ext cx="519606" cy="520354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31C2CA-CD38-BC4A-0B8F-73A1AA2C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247" y="4551544"/>
            <a:ext cx="5077534" cy="182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DB5C125-6D7F-74B6-AC25-72B17A239240}"/>
              </a:ext>
            </a:extLst>
          </p:cNvPr>
          <p:cNvSpPr txBox="1"/>
          <p:nvPr/>
        </p:nvSpPr>
        <p:spPr>
          <a:xfrm>
            <a:off x="9406790" y="4804351"/>
            <a:ext cx="2027526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b="1"/>
              <a:t>Tool Tips</a:t>
            </a:r>
          </a:p>
          <a:p>
            <a:r>
              <a:rPr lang="en-US" sz="1600"/>
              <a:t>Hover over the </a:t>
            </a:r>
            <a:r>
              <a:rPr lang="en-US" sz="1600" err="1"/>
              <a:t>i</a:t>
            </a:r>
            <a:r>
              <a:rPr lang="en-US" sz="1600"/>
              <a:t> symbol to see definitions and formulas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F87FE5-0E3D-D6A6-2203-53838254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74" y="5140387"/>
            <a:ext cx="219106" cy="209579"/>
          </a:xfrm>
          <a:prstGeom prst="rect">
            <a:avLst/>
          </a:prstGeom>
        </p:spPr>
      </p:pic>
      <p:sp>
        <p:nvSpPr>
          <p:cNvPr id="30" name="Arrow: Bent 29">
            <a:extLst>
              <a:ext uri="{FF2B5EF4-FFF2-40B4-BE49-F238E27FC236}">
                <a16:creationId xmlns:a16="http://schemas.microsoft.com/office/drawing/2014/main" id="{E2FE5994-780B-FBC1-1C80-5E9933107ED3}"/>
              </a:ext>
            </a:extLst>
          </p:cNvPr>
          <p:cNvSpPr/>
          <p:nvPr/>
        </p:nvSpPr>
        <p:spPr>
          <a:xfrm flipV="1">
            <a:off x="1208966" y="3791068"/>
            <a:ext cx="519606" cy="520354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F1E632-6904-69C4-7449-11B947B4BC28}"/>
              </a:ext>
            </a:extLst>
          </p:cNvPr>
          <p:cNvSpPr txBox="1"/>
          <p:nvPr/>
        </p:nvSpPr>
        <p:spPr>
          <a:xfrm>
            <a:off x="94602" y="4226581"/>
            <a:ext cx="1731683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Easily navigate through the dashboard with the navigation bar.  Make sure to expand the </a:t>
            </a:r>
            <a:r>
              <a:rPr lang="en-US" sz="1400" u="sng"/>
              <a:t>Overview</a:t>
            </a:r>
            <a:r>
              <a:rPr lang="en-US" sz="1400"/>
              <a:t>, </a:t>
            </a:r>
            <a:r>
              <a:rPr lang="en-US" sz="1400" u="sng"/>
              <a:t>SQL</a:t>
            </a:r>
            <a:r>
              <a:rPr lang="en-US" sz="1400"/>
              <a:t>, </a:t>
            </a:r>
            <a:r>
              <a:rPr lang="en-US" sz="1400" u="sng"/>
              <a:t>Channel</a:t>
            </a:r>
            <a:r>
              <a:rPr lang="en-US" sz="1400"/>
              <a:t> and </a:t>
            </a:r>
            <a:r>
              <a:rPr lang="en-US" sz="1400" u="sng"/>
              <a:t>Campaign</a:t>
            </a:r>
            <a:r>
              <a:rPr lang="en-US" sz="1400"/>
              <a:t> Dashboard to see all subpages</a:t>
            </a:r>
          </a:p>
        </p:txBody>
      </p:sp>
      <p:sp>
        <p:nvSpPr>
          <p:cNvPr id="34" name="Arrow: Bent 33">
            <a:extLst>
              <a:ext uri="{FF2B5EF4-FFF2-40B4-BE49-F238E27FC236}">
                <a16:creationId xmlns:a16="http://schemas.microsoft.com/office/drawing/2014/main" id="{D959C901-54D0-BDB3-92CE-EAD90E1A6D61}"/>
              </a:ext>
            </a:extLst>
          </p:cNvPr>
          <p:cNvSpPr/>
          <p:nvPr/>
        </p:nvSpPr>
        <p:spPr>
          <a:xfrm rot="16200000">
            <a:off x="4032768" y="3502173"/>
            <a:ext cx="519606" cy="520354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D3CDE-32C5-35DC-D541-05E026A31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91" y="1091515"/>
            <a:ext cx="1793220" cy="5036275"/>
          </a:xfrm>
          <a:prstGeom prst="rect">
            <a:avLst/>
          </a:prstGeom>
        </p:spPr>
      </p:pic>
      <p:pic>
        <p:nvPicPr>
          <p:cNvPr id="2" name="Picture 1" descr="A screenshot of a data&#10;&#10;AI-generated content may be incorrect.">
            <a:extLst>
              <a:ext uri="{FF2B5EF4-FFF2-40B4-BE49-F238E27FC236}">
                <a16:creationId xmlns:a16="http://schemas.microsoft.com/office/drawing/2014/main" id="{7457031F-A9A7-CAAA-EFE8-16BC10A1D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714" y="1505072"/>
            <a:ext cx="7390192" cy="1803760"/>
          </a:xfrm>
          <a:prstGeom prst="rect">
            <a:avLst/>
          </a:prstGeom>
        </p:spPr>
      </p:pic>
      <p:pic>
        <p:nvPicPr>
          <p:cNvPr id="6" name="Picture 5" descr="A screenshot of a blue screen&#10;&#10;AI-generated content may be incorrect.">
            <a:extLst>
              <a:ext uri="{FF2B5EF4-FFF2-40B4-BE49-F238E27FC236}">
                <a16:creationId xmlns:a16="http://schemas.microsoft.com/office/drawing/2014/main" id="{E46C205B-240C-FA9F-7D54-B648B8387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86" y="1096840"/>
            <a:ext cx="1798027" cy="26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3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F7B36-68AB-DE39-8AC5-AD266B60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Tips Continued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E6749-4ED2-130F-1DC1-3BB76E74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BF861-51CE-9564-0BB9-ABDF3EA6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7" y="1286426"/>
            <a:ext cx="2807397" cy="18156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A6FE8-1EB0-C289-C7A4-E47AA254B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0" y="4762973"/>
            <a:ext cx="2807397" cy="17851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BACD1-90A7-625E-57AE-082AD4B54013}"/>
              </a:ext>
            </a:extLst>
          </p:cNvPr>
          <p:cNvSpPr txBox="1"/>
          <p:nvPr/>
        </p:nvSpPr>
        <p:spPr>
          <a:xfrm>
            <a:off x="384694" y="3143697"/>
            <a:ext cx="28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Visuals are interactive.  Select a data point within the visuals and see how the rest of the page transforms to all relevant information based on the selection.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A158CD-64B0-5D64-1AE4-650D12298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479" y="1389655"/>
            <a:ext cx="8310641" cy="2595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2A73D7-E4A0-EBCC-7B1C-16AA23208DA7}"/>
              </a:ext>
            </a:extLst>
          </p:cNvPr>
          <p:cNvSpPr txBox="1"/>
          <p:nvPr/>
        </p:nvSpPr>
        <p:spPr>
          <a:xfrm>
            <a:off x="5784209" y="785648"/>
            <a:ext cx="413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Example of Data Selection </a:t>
            </a:r>
          </a:p>
          <a:p>
            <a:pPr algn="ctr"/>
            <a:r>
              <a:rPr lang="en-US" sz="1200" i="1"/>
              <a:t>Selected 2024_BrandStrategyWebinar_Consumer_RH</a:t>
            </a:r>
            <a:endParaRPr lang="en-US" sz="16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F56827-2085-5C72-C321-BAFF02A99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756" y="4713357"/>
            <a:ext cx="7279845" cy="18830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A65E68-958B-CFD0-360E-3A15499A59FF}"/>
              </a:ext>
            </a:extLst>
          </p:cNvPr>
          <p:cNvSpPr txBox="1"/>
          <p:nvPr/>
        </p:nvSpPr>
        <p:spPr>
          <a:xfrm>
            <a:off x="5967088" y="3940222"/>
            <a:ext cx="413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Below visuals are updated based on the campaign name being selected.  </a:t>
            </a:r>
          </a:p>
          <a:p>
            <a:pPr algn="ctr"/>
            <a:r>
              <a:rPr lang="en-US" sz="1400" i="1">
                <a:solidFill>
                  <a:schemeClr val="accent5"/>
                </a:solidFill>
              </a:rPr>
              <a:t>See the number of MQLs for confirmation.</a:t>
            </a:r>
            <a:endParaRPr lang="en-US" sz="1600" i="1">
              <a:solidFill>
                <a:schemeClr val="accent5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9514B-F563-4728-DF53-1550499AB588}"/>
              </a:ext>
            </a:extLst>
          </p:cNvPr>
          <p:cNvSpPr/>
          <p:nvPr/>
        </p:nvSpPr>
        <p:spPr>
          <a:xfrm>
            <a:off x="7892299" y="2278288"/>
            <a:ext cx="257827" cy="179117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00169F-FA42-15E4-EEA2-11922D934C5E}"/>
              </a:ext>
            </a:extLst>
          </p:cNvPr>
          <p:cNvSpPr/>
          <p:nvPr/>
        </p:nvSpPr>
        <p:spPr>
          <a:xfrm>
            <a:off x="5781737" y="5893235"/>
            <a:ext cx="257827" cy="179117"/>
          </a:xfrm>
          <a:prstGeom prst="rect">
            <a:avLst/>
          </a:prstGeom>
          <a:noFill/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57096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F7B36-68AB-DE39-8AC5-AD266B60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Tips Continued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BACD1-90A7-625E-57AE-082AD4B54013}"/>
              </a:ext>
            </a:extLst>
          </p:cNvPr>
          <p:cNvSpPr txBox="1"/>
          <p:nvPr/>
        </p:nvSpPr>
        <p:spPr>
          <a:xfrm>
            <a:off x="912386" y="4757630"/>
            <a:ext cx="3771628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4B8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Each data item can be right clicked to drill through the data further to see a detailed view which can then be sorted by column, focused on, or exported into excel. Additionally, items can be showed as a table</a:t>
            </a:r>
            <a:r>
              <a:rPr lang="en-US" sz="1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5E00A-8C36-91C5-F49F-F0F73F2D9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5" y="1165387"/>
            <a:ext cx="4829849" cy="31436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06BEE0-E224-7EE6-868D-69535EA5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51" y="4814442"/>
            <a:ext cx="2667372" cy="11431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7EB11-33BC-33A5-F055-D07F4D56C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080" y="1165387"/>
            <a:ext cx="7027001" cy="35922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1A1C2-4754-A561-FB6F-3BA4EEE00545}"/>
              </a:ext>
            </a:extLst>
          </p:cNvPr>
          <p:cNvSpPr/>
          <p:nvPr/>
        </p:nvSpPr>
        <p:spPr>
          <a:xfrm>
            <a:off x="1065653" y="3975062"/>
            <a:ext cx="1732547" cy="287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DBA022-793F-66EE-9481-157DFB626D54}"/>
              </a:ext>
            </a:extLst>
          </p:cNvPr>
          <p:cNvSpPr/>
          <p:nvPr/>
        </p:nvSpPr>
        <p:spPr>
          <a:xfrm>
            <a:off x="10823838" y="2261938"/>
            <a:ext cx="1290243" cy="178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76341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4186C4-7832-614B-18C7-A91A6279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Microsoft:</a:t>
            </a:r>
          </a:p>
          <a:p>
            <a:pPr>
              <a:spcBef>
                <a:spcPts val="0"/>
              </a:spcBef>
            </a:pP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View a report - Power BI | Microsoft Learn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What can I do with the Power BI service as a consumer? - Training | Microsoft Learn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LinkedIn Learning:</a:t>
            </a:r>
          </a:p>
          <a:p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Power BI Essential Training | LinkedIn Learning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854EC-22E0-D44A-7E4A-91EE680F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Self-service user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45191-E835-963D-86AC-505177F05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4FB4A80-49C0-F698-F2E2-F91760F7285E}"/>
              </a:ext>
            </a:extLst>
          </p:cNvPr>
          <p:cNvSpPr txBox="1"/>
          <p:nvPr/>
        </p:nvSpPr>
        <p:spPr>
          <a:xfrm>
            <a:off x="384694" y="3523502"/>
            <a:ext cx="6596742" cy="7437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US" sz="1600" b="1" i="0" u="none" strike="noStrike">
                <a:solidFill>
                  <a:srgbClr val="2B3A42"/>
                </a:solidFill>
                <a:effectLst/>
                <a:latin typeface="Arial"/>
                <a:cs typeface="Arial"/>
              </a:rPr>
              <a:t>Enhancement and fixes/Questions and issues</a:t>
            </a:r>
            <a:r>
              <a:rPr lang="en-US" sz="1600" b="0" i="0">
                <a:solidFill>
                  <a:srgbClr val="2B3A42"/>
                </a:solidFill>
                <a:effectLst/>
                <a:latin typeface="Arial"/>
                <a:cs typeface="Arial"/>
              </a:rPr>
              <a:t>​</a:t>
            </a:r>
          </a:p>
          <a:p>
            <a:pPr marL="182880" indent="-18288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Centralized intake form</a:t>
            </a:r>
            <a:endParaRPr lang="en-US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2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20" ma:contentTypeDescription="Create a new document." ma:contentTypeScope="" ma:versionID="ad28878c911ec4aa9c8f8cac17fa5600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c8d0122162291121ea0cc7ece83b8807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bout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bout" ma:index="24" nillable="true" ma:displayName="About" ma:format="Dropdown" ma:internalName="About">
      <xsd:simpleType>
        <xsd:restriction base="dms:Text">
          <xsd:maxLength value="255"/>
        </xsd:restriction>
      </xsd:simpleType>
    </xsd:element>
    <xsd:element name="Owner" ma:index="25" nillable="true" ma:displayName="Owner" ma:format="Dropdown" ma:internalName="Own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3d99252-4236-4875-9705-b79300e2d557" xsi:nil="true"/>
    <About xmlns="a3d99252-4236-4875-9705-b79300e2d557" xsi:nil="true"/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Props1.xml><?xml version="1.0" encoding="utf-8"?>
<ds:datastoreItem xmlns:ds="http://schemas.openxmlformats.org/officeDocument/2006/customXml" ds:itemID="{A2AB7421-7E0C-4958-A162-48C6883F6D69}">
  <ds:schemaRefs>
    <ds:schemaRef ds:uri="1c9b69b2-596d-4757-b9cd-cd8972304baa"/>
    <ds:schemaRef ds:uri="a3d99252-4236-4875-9705-b79300e2d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3AF4DA-AA47-449A-B7EA-F44B529ED7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A24A9A-DA66-422C-9E0E-33E4A5BFE613}">
  <ds:schemaRefs>
    <ds:schemaRef ds:uri="1c9b69b2-596d-4757-b9cd-cd8972304baa"/>
    <ds:schemaRef ds:uri="a3d99252-4236-4875-9705-b79300e2d557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11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IQVIA_V3.0.0</vt:lpstr>
      <vt:lpstr>PowerBI Tips and Tricks: Marketing Performance Hub</vt:lpstr>
      <vt:lpstr>Agenda</vt:lpstr>
      <vt:lpstr>Marketing Operations Open Office Hours </vt:lpstr>
      <vt:lpstr>Overview of Power Bi environment and tool</vt:lpstr>
      <vt:lpstr>Overview</vt:lpstr>
      <vt:lpstr>General Tips</vt:lpstr>
      <vt:lpstr>General Tips Continued </vt:lpstr>
      <vt:lpstr>General Tips Continued </vt:lpstr>
      <vt:lpstr>Self-service user training</vt:lpstr>
      <vt:lpstr>Q&amp;A</vt:lpstr>
      <vt:lpstr>Reporting Champions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Website Request Intake: An In-Depth Analysis</dc:title>
  <dc:creator>Kamboj, Sandeep</dc:creator>
  <cp:revision>1</cp:revision>
  <cp:lastPrinted>2019-08-20T20:33:24Z</cp:lastPrinted>
  <dcterms:created xsi:type="dcterms:W3CDTF">2025-01-31T12:04:38Z</dcterms:created>
  <dcterms:modified xsi:type="dcterms:W3CDTF">2025-03-05T13:51:10Z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